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4"/>
  </p:sldMasterIdLst>
  <p:sldIdLst>
    <p:sldId id="256" r:id="rId5"/>
    <p:sldId id="258" r:id="rId6"/>
    <p:sldId id="259" r:id="rId7"/>
    <p:sldId id="281" r:id="rId8"/>
    <p:sldId id="257" r:id="rId9"/>
    <p:sldId id="260" r:id="rId10"/>
    <p:sldId id="265" r:id="rId11"/>
    <p:sldId id="263" r:id="rId12"/>
    <p:sldId id="261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747AD-5C1D-4D99-B48D-7DE815F57903}" v="68" dt="2019-10-08T17:41:52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2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 Bienert" userId="d75a22cd-1acb-4a44-ba79-e3351b1f39d8" providerId="ADAL" clId="{B3D747AD-5C1D-4D99-B48D-7DE815F57903}"/>
    <pc:docChg chg="undo custSel addSld delSld modSld">
      <pc:chgData name="Nicole Bienert" userId="d75a22cd-1acb-4a44-ba79-e3351b1f39d8" providerId="ADAL" clId="{B3D747AD-5C1D-4D99-B48D-7DE815F57903}" dt="2019-10-08T17:41:55.815" v="330" actId="478"/>
      <pc:docMkLst>
        <pc:docMk/>
      </pc:docMkLst>
      <pc:sldChg chg="del">
        <pc:chgData name="Nicole Bienert" userId="d75a22cd-1acb-4a44-ba79-e3351b1f39d8" providerId="ADAL" clId="{B3D747AD-5C1D-4D99-B48D-7DE815F57903}" dt="2019-10-02T17:43:35.661" v="0" actId="2696"/>
        <pc:sldMkLst>
          <pc:docMk/>
          <pc:sldMk cId="2861600614" sldId="267"/>
        </pc:sldMkLst>
      </pc:sldChg>
      <pc:sldChg chg="addSp delSp modSp add">
        <pc:chgData name="Nicole Bienert" userId="d75a22cd-1acb-4a44-ba79-e3351b1f39d8" providerId="ADAL" clId="{B3D747AD-5C1D-4D99-B48D-7DE815F57903}" dt="2019-10-02T17:45:48.245" v="26" actId="14100"/>
        <pc:sldMkLst>
          <pc:docMk/>
          <pc:sldMk cId="2123940796" sldId="271"/>
        </pc:sldMkLst>
        <pc:spChg chg="mod">
          <ac:chgData name="Nicole Bienert" userId="d75a22cd-1acb-4a44-ba79-e3351b1f39d8" providerId="ADAL" clId="{B3D747AD-5C1D-4D99-B48D-7DE815F57903}" dt="2019-10-02T17:43:49.138" v="13" actId="20577"/>
          <ac:spMkLst>
            <pc:docMk/>
            <pc:sldMk cId="2123940796" sldId="271"/>
            <ac:spMk id="2" creationId="{4CE087F6-2F74-4478-A280-F125D327C5F2}"/>
          </ac:spMkLst>
        </pc:spChg>
        <pc:spChg chg="add del mod">
          <ac:chgData name="Nicole Bienert" userId="d75a22cd-1acb-4a44-ba79-e3351b1f39d8" providerId="ADAL" clId="{B3D747AD-5C1D-4D99-B48D-7DE815F57903}" dt="2019-10-02T17:45:28.526" v="15"/>
          <ac:spMkLst>
            <pc:docMk/>
            <pc:sldMk cId="2123940796" sldId="271"/>
            <ac:spMk id="4" creationId="{726A812B-195F-4F85-BB24-C5B36CC44B1F}"/>
          </ac:spMkLst>
        </pc:spChg>
        <pc:spChg chg="del">
          <ac:chgData name="Nicole Bienert" userId="d75a22cd-1acb-4a44-ba79-e3351b1f39d8" providerId="ADAL" clId="{B3D747AD-5C1D-4D99-B48D-7DE815F57903}" dt="2019-10-02T17:43:53.262" v="14" actId="478"/>
          <ac:spMkLst>
            <pc:docMk/>
            <pc:sldMk cId="2123940796" sldId="271"/>
            <ac:spMk id="20" creationId="{38E872C1-0697-454F-9C55-E8171C65EFC6}"/>
          </ac:spMkLst>
        </pc:spChg>
        <pc:spChg chg="del">
          <ac:chgData name="Nicole Bienert" userId="d75a22cd-1acb-4a44-ba79-e3351b1f39d8" providerId="ADAL" clId="{B3D747AD-5C1D-4D99-B48D-7DE815F57903}" dt="2019-10-02T17:43:44.898" v="2" actId="478"/>
          <ac:spMkLst>
            <pc:docMk/>
            <pc:sldMk cId="2123940796" sldId="271"/>
            <ac:spMk id="32" creationId="{A61E0FA7-3683-4EA0-9028-B7A61CE97A9B}"/>
          </ac:spMkLst>
        </pc:spChg>
        <pc:picChg chg="add mod">
          <ac:chgData name="Nicole Bienert" userId="d75a22cd-1acb-4a44-ba79-e3351b1f39d8" providerId="ADAL" clId="{B3D747AD-5C1D-4D99-B48D-7DE815F57903}" dt="2019-10-02T17:45:48.245" v="26" actId="14100"/>
          <ac:picMkLst>
            <pc:docMk/>
            <pc:sldMk cId="2123940796" sldId="271"/>
            <ac:picMk id="6" creationId="{5526358D-89F1-494F-AE49-CF0B93C1719B}"/>
          </ac:picMkLst>
        </pc:picChg>
        <pc:picChg chg="add mod">
          <ac:chgData name="Nicole Bienert" userId="d75a22cd-1acb-4a44-ba79-e3351b1f39d8" providerId="ADAL" clId="{B3D747AD-5C1D-4D99-B48D-7DE815F57903}" dt="2019-10-02T17:45:42.068" v="24" actId="14100"/>
          <ac:picMkLst>
            <pc:docMk/>
            <pc:sldMk cId="2123940796" sldId="271"/>
            <ac:picMk id="8" creationId="{DECE5CC3-712A-45DA-ACC6-FCFCEB760CA7}"/>
          </ac:picMkLst>
        </pc:picChg>
        <pc:picChg chg="del">
          <ac:chgData name="Nicole Bienert" userId="d75a22cd-1acb-4a44-ba79-e3351b1f39d8" providerId="ADAL" clId="{B3D747AD-5C1D-4D99-B48D-7DE815F57903}" dt="2019-10-02T17:43:44.898" v="2" actId="478"/>
          <ac:picMkLst>
            <pc:docMk/>
            <pc:sldMk cId="2123940796" sldId="271"/>
            <ac:picMk id="22" creationId="{24999FB0-8E88-4B17-BA1B-89FEDC88D96B}"/>
          </ac:picMkLst>
        </pc:picChg>
        <pc:picChg chg="del">
          <ac:chgData name="Nicole Bienert" userId="d75a22cd-1acb-4a44-ba79-e3351b1f39d8" providerId="ADAL" clId="{B3D747AD-5C1D-4D99-B48D-7DE815F57903}" dt="2019-10-02T17:43:44.898" v="2" actId="478"/>
          <ac:picMkLst>
            <pc:docMk/>
            <pc:sldMk cId="2123940796" sldId="271"/>
            <ac:picMk id="24" creationId="{14EECD38-AE82-4E14-B502-54A5126EB4AE}"/>
          </ac:picMkLst>
        </pc:picChg>
        <pc:picChg chg="del">
          <ac:chgData name="Nicole Bienert" userId="d75a22cd-1acb-4a44-ba79-e3351b1f39d8" providerId="ADAL" clId="{B3D747AD-5C1D-4D99-B48D-7DE815F57903}" dt="2019-10-02T17:43:44.898" v="2" actId="478"/>
          <ac:picMkLst>
            <pc:docMk/>
            <pc:sldMk cId="2123940796" sldId="271"/>
            <ac:picMk id="25" creationId="{6F9FB067-02C1-44D9-B861-172222674A7C}"/>
          </ac:picMkLst>
        </pc:picChg>
        <pc:picChg chg="del">
          <ac:chgData name="Nicole Bienert" userId="d75a22cd-1acb-4a44-ba79-e3351b1f39d8" providerId="ADAL" clId="{B3D747AD-5C1D-4D99-B48D-7DE815F57903}" dt="2019-10-02T17:43:44.898" v="2" actId="478"/>
          <ac:picMkLst>
            <pc:docMk/>
            <pc:sldMk cId="2123940796" sldId="271"/>
            <ac:picMk id="28" creationId="{66F09791-9AC2-4FCC-9DE9-E0FE482AF1BD}"/>
          </ac:picMkLst>
        </pc:picChg>
        <pc:inkChg chg="del">
          <ac:chgData name="Nicole Bienert" userId="d75a22cd-1acb-4a44-ba79-e3351b1f39d8" providerId="ADAL" clId="{B3D747AD-5C1D-4D99-B48D-7DE815F57903}" dt="2019-10-02T17:43:44.898" v="2" actId="478"/>
          <ac:inkMkLst>
            <pc:docMk/>
            <pc:sldMk cId="2123940796" sldId="271"/>
            <ac:inkMk id="31" creationId="{A25F1F09-C499-4DFA-AA7A-C51CBBA603A8}"/>
          </ac:inkMkLst>
        </pc:inkChg>
        <pc:cxnChg chg="del">
          <ac:chgData name="Nicole Bienert" userId="d75a22cd-1acb-4a44-ba79-e3351b1f39d8" providerId="ADAL" clId="{B3D747AD-5C1D-4D99-B48D-7DE815F57903}" dt="2019-10-02T17:43:44.898" v="2" actId="478"/>
          <ac:cxnSpMkLst>
            <pc:docMk/>
            <pc:sldMk cId="2123940796" sldId="271"/>
            <ac:cxnSpMk id="27" creationId="{D9318B6D-4960-4D8D-93EE-4B2B66C0F6C8}"/>
          </ac:cxnSpMkLst>
        </pc:cxnChg>
        <pc:cxnChg chg="del">
          <ac:chgData name="Nicole Bienert" userId="d75a22cd-1acb-4a44-ba79-e3351b1f39d8" providerId="ADAL" clId="{B3D747AD-5C1D-4D99-B48D-7DE815F57903}" dt="2019-10-02T17:43:44.898" v="2" actId="478"/>
          <ac:cxnSpMkLst>
            <pc:docMk/>
            <pc:sldMk cId="2123940796" sldId="271"/>
            <ac:cxnSpMk id="29" creationId="{4CC80532-96CD-4D09-863D-0E69F84650FB}"/>
          </ac:cxnSpMkLst>
        </pc:cxnChg>
      </pc:sldChg>
      <pc:sldChg chg="addSp delSp modSp add">
        <pc:chgData name="Nicole Bienert" userId="d75a22cd-1acb-4a44-ba79-e3351b1f39d8" providerId="ADAL" clId="{B3D747AD-5C1D-4D99-B48D-7DE815F57903}" dt="2019-10-02T17:51:11.038" v="106" actId="1076"/>
        <pc:sldMkLst>
          <pc:docMk/>
          <pc:sldMk cId="1438752276" sldId="272"/>
        </pc:sldMkLst>
        <pc:spChg chg="mod">
          <ac:chgData name="Nicole Bienert" userId="d75a22cd-1acb-4a44-ba79-e3351b1f39d8" providerId="ADAL" clId="{B3D747AD-5C1D-4D99-B48D-7DE815F57903}" dt="2019-10-02T17:46:45.253" v="33" actId="20577"/>
          <ac:spMkLst>
            <pc:docMk/>
            <pc:sldMk cId="1438752276" sldId="272"/>
            <ac:spMk id="2" creationId="{4CE087F6-2F74-4478-A280-F125D327C5F2}"/>
          </ac:spMkLst>
        </pc:spChg>
        <pc:spChg chg="add del mod">
          <ac:chgData name="Nicole Bienert" userId="d75a22cd-1acb-4a44-ba79-e3351b1f39d8" providerId="ADAL" clId="{B3D747AD-5C1D-4D99-B48D-7DE815F57903}" dt="2019-10-02T17:47:00.197" v="34"/>
          <ac:spMkLst>
            <pc:docMk/>
            <pc:sldMk cId="1438752276" sldId="272"/>
            <ac:spMk id="4" creationId="{0F294CD3-4E05-4D9F-885D-F6FDDDAA1E4C}"/>
          </ac:spMkLst>
        </pc:spChg>
        <pc:spChg chg="add mod">
          <ac:chgData name="Nicole Bienert" userId="d75a22cd-1acb-4a44-ba79-e3351b1f39d8" providerId="ADAL" clId="{B3D747AD-5C1D-4D99-B48D-7DE815F57903}" dt="2019-10-02T17:49:34.482" v="80" actId="478"/>
          <ac:spMkLst>
            <pc:docMk/>
            <pc:sldMk cId="1438752276" sldId="272"/>
            <ac:spMk id="15" creationId="{7D6823FE-F29C-4CD7-9EBF-3B1D86910FA8}"/>
          </ac:spMkLst>
        </pc:spChg>
        <pc:spChg chg="add mod">
          <ac:chgData name="Nicole Bienert" userId="d75a22cd-1acb-4a44-ba79-e3351b1f39d8" providerId="ADAL" clId="{B3D747AD-5C1D-4D99-B48D-7DE815F57903}" dt="2019-10-02T17:51:11.038" v="106" actId="1076"/>
          <ac:spMkLst>
            <pc:docMk/>
            <pc:sldMk cId="1438752276" sldId="272"/>
            <ac:spMk id="16" creationId="{D5F6E5F1-E5AB-40A9-9362-F076FF523562}"/>
          </ac:spMkLst>
        </pc:spChg>
        <pc:picChg chg="del">
          <ac:chgData name="Nicole Bienert" userId="d75a22cd-1acb-4a44-ba79-e3351b1f39d8" providerId="ADAL" clId="{B3D747AD-5C1D-4D99-B48D-7DE815F57903}" dt="2019-10-02T17:46:38.078" v="28" actId="478"/>
          <ac:picMkLst>
            <pc:docMk/>
            <pc:sldMk cId="1438752276" sldId="272"/>
            <ac:picMk id="6" creationId="{5526358D-89F1-494F-AE49-CF0B93C1719B}"/>
          </ac:picMkLst>
        </pc:picChg>
        <pc:picChg chg="add del mod ord">
          <ac:chgData name="Nicole Bienert" userId="d75a22cd-1acb-4a44-ba79-e3351b1f39d8" providerId="ADAL" clId="{B3D747AD-5C1D-4D99-B48D-7DE815F57903}" dt="2019-10-02T17:49:34.482" v="80" actId="478"/>
          <ac:picMkLst>
            <pc:docMk/>
            <pc:sldMk cId="1438752276" sldId="272"/>
            <ac:picMk id="7" creationId="{403B9476-B23A-447F-9DE0-EC160C621191}"/>
          </ac:picMkLst>
        </pc:picChg>
        <pc:picChg chg="del">
          <ac:chgData name="Nicole Bienert" userId="d75a22cd-1acb-4a44-ba79-e3351b1f39d8" providerId="ADAL" clId="{B3D747AD-5C1D-4D99-B48D-7DE815F57903}" dt="2019-10-02T17:46:41.183" v="29" actId="478"/>
          <ac:picMkLst>
            <pc:docMk/>
            <pc:sldMk cId="1438752276" sldId="272"/>
            <ac:picMk id="8" creationId="{DECE5CC3-712A-45DA-ACC6-FCFCEB760CA7}"/>
          </ac:picMkLst>
        </pc:picChg>
        <pc:picChg chg="add del mod ord">
          <ac:chgData name="Nicole Bienert" userId="d75a22cd-1acb-4a44-ba79-e3351b1f39d8" providerId="ADAL" clId="{B3D747AD-5C1D-4D99-B48D-7DE815F57903}" dt="2019-10-02T17:49:36.611" v="81" actId="478"/>
          <ac:picMkLst>
            <pc:docMk/>
            <pc:sldMk cId="1438752276" sldId="272"/>
            <ac:picMk id="10" creationId="{AF2703CB-74A2-4BE1-BF46-25F707E221CA}"/>
          </ac:picMkLst>
        </pc:picChg>
        <pc:picChg chg="add mod">
          <ac:chgData name="Nicole Bienert" userId="d75a22cd-1acb-4a44-ba79-e3351b1f39d8" providerId="ADAL" clId="{B3D747AD-5C1D-4D99-B48D-7DE815F57903}" dt="2019-10-02T17:48:37.229" v="66" actId="1076"/>
          <ac:picMkLst>
            <pc:docMk/>
            <pc:sldMk cId="1438752276" sldId="272"/>
            <ac:picMk id="12" creationId="{3BAFC2F9-0D49-49B1-8B34-5FF0D95CE9AA}"/>
          </ac:picMkLst>
        </pc:picChg>
        <pc:picChg chg="add del">
          <ac:chgData name="Nicole Bienert" userId="d75a22cd-1acb-4a44-ba79-e3351b1f39d8" providerId="ADAL" clId="{B3D747AD-5C1D-4D99-B48D-7DE815F57903}" dt="2019-10-02T17:49:29.843" v="76"/>
          <ac:picMkLst>
            <pc:docMk/>
            <pc:sldMk cId="1438752276" sldId="272"/>
            <ac:picMk id="13" creationId="{B3C5695E-54BE-4662-9F2F-24D98AFE5145}"/>
          </ac:picMkLst>
        </pc:picChg>
      </pc:sldChg>
      <pc:sldChg chg="addSp delSp modSp add">
        <pc:chgData name="Nicole Bienert" userId="d75a22cd-1acb-4a44-ba79-e3351b1f39d8" providerId="ADAL" clId="{B3D747AD-5C1D-4D99-B48D-7DE815F57903}" dt="2019-10-02T17:51:28.342" v="122" actId="1076"/>
        <pc:sldMkLst>
          <pc:docMk/>
          <pc:sldMk cId="677467303" sldId="273"/>
        </pc:sldMkLst>
        <pc:spChg chg="add mod">
          <ac:chgData name="Nicole Bienert" userId="d75a22cd-1acb-4a44-ba79-e3351b1f39d8" providerId="ADAL" clId="{B3D747AD-5C1D-4D99-B48D-7DE815F57903}" dt="2019-10-02T17:49:39.571" v="82" actId="478"/>
          <ac:spMkLst>
            <pc:docMk/>
            <pc:sldMk cId="677467303" sldId="273"/>
            <ac:spMk id="4" creationId="{9718F370-2D18-4CB5-8123-F9582E650319}"/>
          </ac:spMkLst>
        </pc:spChg>
        <pc:spChg chg="add mod">
          <ac:chgData name="Nicole Bienert" userId="d75a22cd-1acb-4a44-ba79-e3351b1f39d8" providerId="ADAL" clId="{B3D747AD-5C1D-4D99-B48D-7DE815F57903}" dt="2019-10-02T17:51:28.342" v="122" actId="1076"/>
          <ac:spMkLst>
            <pc:docMk/>
            <pc:sldMk cId="677467303" sldId="273"/>
            <ac:spMk id="8" creationId="{B0490F56-2457-4020-89AE-733ED578D185}"/>
          </ac:spMkLst>
        </pc:spChg>
        <pc:picChg chg="del">
          <ac:chgData name="Nicole Bienert" userId="d75a22cd-1acb-4a44-ba79-e3351b1f39d8" providerId="ADAL" clId="{B3D747AD-5C1D-4D99-B48D-7DE815F57903}" dt="2019-10-02T17:49:39.571" v="82" actId="478"/>
          <ac:picMkLst>
            <pc:docMk/>
            <pc:sldMk cId="677467303" sldId="273"/>
            <ac:picMk id="7" creationId="{403B9476-B23A-447F-9DE0-EC160C621191}"/>
          </ac:picMkLst>
        </pc:picChg>
      </pc:sldChg>
      <pc:sldChg chg="addSp modSp add del">
        <pc:chgData name="Nicole Bienert" userId="d75a22cd-1acb-4a44-ba79-e3351b1f39d8" providerId="ADAL" clId="{B3D747AD-5C1D-4D99-B48D-7DE815F57903}" dt="2019-10-02T17:51:49.958" v="157" actId="1076"/>
        <pc:sldMkLst>
          <pc:docMk/>
          <pc:sldMk cId="1953644009" sldId="274"/>
        </pc:sldMkLst>
        <pc:spChg chg="add mod">
          <ac:chgData name="Nicole Bienert" userId="d75a22cd-1acb-4a44-ba79-e3351b1f39d8" providerId="ADAL" clId="{B3D747AD-5C1D-4D99-B48D-7DE815F57903}" dt="2019-10-02T17:51:49.958" v="157" actId="1076"/>
          <ac:spMkLst>
            <pc:docMk/>
            <pc:sldMk cId="1953644009" sldId="274"/>
            <ac:spMk id="6" creationId="{1C682D27-2ACD-4B5C-9AC1-F226B2F39E34}"/>
          </ac:spMkLst>
        </pc:spChg>
      </pc:sldChg>
      <pc:sldChg chg="modSp add del">
        <pc:chgData name="Nicole Bienert" userId="d75a22cd-1acb-4a44-ba79-e3351b1f39d8" providerId="ADAL" clId="{B3D747AD-5C1D-4D99-B48D-7DE815F57903}" dt="2019-10-08T17:26:23.246" v="292" actId="2696"/>
        <pc:sldMkLst>
          <pc:docMk/>
          <pc:sldMk cId="1752136166" sldId="275"/>
        </pc:sldMkLst>
        <pc:spChg chg="mod">
          <ac:chgData name="Nicole Bienert" userId="d75a22cd-1acb-4a44-ba79-e3351b1f39d8" providerId="ADAL" clId="{B3D747AD-5C1D-4D99-B48D-7DE815F57903}" dt="2019-10-02T17:52:24.758" v="159" actId="20577"/>
          <ac:spMkLst>
            <pc:docMk/>
            <pc:sldMk cId="1752136166" sldId="275"/>
            <ac:spMk id="2" creationId="{32E524FF-6E89-455D-A06F-E435D5EAABA5}"/>
          </ac:spMkLst>
        </pc:spChg>
      </pc:sldChg>
      <pc:sldChg chg="addSp delSp modSp add">
        <pc:chgData name="Nicole Bienert" userId="d75a22cd-1acb-4a44-ba79-e3351b1f39d8" providerId="ADAL" clId="{B3D747AD-5C1D-4D99-B48D-7DE815F57903}" dt="2019-10-02T18:07:16.451" v="224" actId="20577"/>
        <pc:sldMkLst>
          <pc:docMk/>
          <pc:sldMk cId="1220179439" sldId="276"/>
        </pc:sldMkLst>
        <pc:spChg chg="add mod">
          <ac:chgData name="Nicole Bienert" userId="d75a22cd-1acb-4a44-ba79-e3351b1f39d8" providerId="ADAL" clId="{B3D747AD-5C1D-4D99-B48D-7DE815F57903}" dt="2019-10-02T18:07:16.451" v="224" actId="20577"/>
          <ac:spMkLst>
            <pc:docMk/>
            <pc:sldMk cId="1220179439" sldId="276"/>
            <ac:spMk id="8" creationId="{D00FE4EB-1768-4800-8FC7-51281648EA77}"/>
          </ac:spMkLst>
        </pc:spChg>
        <pc:spChg chg="del">
          <ac:chgData name="Nicole Bienert" userId="d75a22cd-1acb-4a44-ba79-e3351b1f39d8" providerId="ADAL" clId="{B3D747AD-5C1D-4D99-B48D-7DE815F57903}" dt="2019-10-02T17:52:38.468" v="163"/>
          <ac:spMkLst>
            <pc:docMk/>
            <pc:sldMk cId="1220179439" sldId="276"/>
            <ac:spMk id="15" creationId="{7D6823FE-F29C-4CD7-9EBF-3B1D86910FA8}"/>
          </ac:spMkLst>
        </pc:spChg>
        <pc:spChg chg="del">
          <ac:chgData name="Nicole Bienert" userId="d75a22cd-1acb-4a44-ba79-e3351b1f39d8" providerId="ADAL" clId="{B3D747AD-5C1D-4D99-B48D-7DE815F57903}" dt="2019-10-02T17:52:34.843" v="162" actId="478"/>
          <ac:spMkLst>
            <pc:docMk/>
            <pc:sldMk cId="1220179439" sldId="276"/>
            <ac:spMk id="16" creationId="{D5F6E5F1-E5AB-40A9-9362-F076FF523562}"/>
          </ac:spMkLst>
        </pc:spChg>
        <pc:picChg chg="add mod">
          <ac:chgData name="Nicole Bienert" userId="d75a22cd-1acb-4a44-ba79-e3351b1f39d8" providerId="ADAL" clId="{B3D747AD-5C1D-4D99-B48D-7DE815F57903}" dt="2019-10-02T17:52:45.662" v="167" actId="14100"/>
          <ac:picMkLst>
            <pc:docMk/>
            <pc:sldMk cId="1220179439" sldId="276"/>
            <ac:picMk id="4" creationId="{52B0898E-4915-46D5-81FD-DCAA42E09D81}"/>
          </ac:picMkLst>
        </pc:picChg>
        <pc:picChg chg="del">
          <ac:chgData name="Nicole Bienert" userId="d75a22cd-1acb-4a44-ba79-e3351b1f39d8" providerId="ADAL" clId="{B3D747AD-5C1D-4D99-B48D-7DE815F57903}" dt="2019-10-02T17:52:33.498" v="161" actId="478"/>
          <ac:picMkLst>
            <pc:docMk/>
            <pc:sldMk cId="1220179439" sldId="276"/>
            <ac:picMk id="12" creationId="{3BAFC2F9-0D49-49B1-8B34-5FF0D95CE9AA}"/>
          </ac:picMkLst>
        </pc:picChg>
      </pc:sldChg>
      <pc:sldChg chg="addSp delSp modSp add">
        <pc:chgData name="Nicole Bienert" userId="d75a22cd-1acb-4a44-ba79-e3351b1f39d8" providerId="ADAL" clId="{B3D747AD-5C1D-4D99-B48D-7DE815F57903}" dt="2019-10-02T18:03:38.743" v="216" actId="1076"/>
        <pc:sldMkLst>
          <pc:docMk/>
          <pc:sldMk cId="2793041130" sldId="277"/>
        </pc:sldMkLst>
        <pc:spChg chg="mod">
          <ac:chgData name="Nicole Bienert" userId="d75a22cd-1acb-4a44-ba79-e3351b1f39d8" providerId="ADAL" clId="{B3D747AD-5C1D-4D99-B48D-7DE815F57903}" dt="2019-10-02T17:53:53.666" v="170" actId="20577"/>
          <ac:spMkLst>
            <pc:docMk/>
            <pc:sldMk cId="2793041130" sldId="277"/>
            <ac:spMk id="2" creationId="{4CE087F6-2F74-4478-A280-F125D327C5F2}"/>
          </ac:spMkLst>
        </pc:spChg>
        <pc:spChg chg="add del mod">
          <ac:chgData name="Nicole Bienert" userId="d75a22cd-1acb-4a44-ba79-e3351b1f39d8" providerId="ADAL" clId="{B3D747AD-5C1D-4D99-B48D-7DE815F57903}" dt="2019-10-02T18:01:10.404" v="172"/>
          <ac:spMkLst>
            <pc:docMk/>
            <pc:sldMk cId="2793041130" sldId="277"/>
            <ac:spMk id="5" creationId="{55746F43-C8E5-4867-864D-2699D8524131}"/>
          </ac:spMkLst>
        </pc:spChg>
        <pc:spChg chg="add mod">
          <ac:chgData name="Nicole Bienert" userId="d75a22cd-1acb-4a44-ba79-e3351b1f39d8" providerId="ADAL" clId="{B3D747AD-5C1D-4D99-B48D-7DE815F57903}" dt="2019-10-02T18:01:45.376" v="185" actId="1076"/>
          <ac:spMkLst>
            <pc:docMk/>
            <pc:sldMk cId="2793041130" sldId="277"/>
            <ac:spMk id="10" creationId="{41EEECAB-EC8B-4D5D-B52E-BDD696D8D86B}"/>
          </ac:spMkLst>
        </pc:spChg>
        <pc:spChg chg="add mod">
          <ac:chgData name="Nicole Bienert" userId="d75a22cd-1acb-4a44-ba79-e3351b1f39d8" providerId="ADAL" clId="{B3D747AD-5C1D-4D99-B48D-7DE815F57903}" dt="2019-10-02T18:02:00.248" v="191" actId="1076"/>
          <ac:spMkLst>
            <pc:docMk/>
            <pc:sldMk cId="2793041130" sldId="277"/>
            <ac:spMk id="11" creationId="{E6100FAF-29D3-4F0E-98C3-0627C3D60D4F}"/>
          </ac:spMkLst>
        </pc:spChg>
        <pc:spChg chg="add mod">
          <ac:chgData name="Nicole Bienert" userId="d75a22cd-1acb-4a44-ba79-e3351b1f39d8" providerId="ADAL" clId="{B3D747AD-5C1D-4D99-B48D-7DE815F57903}" dt="2019-10-02T18:03:38.743" v="216" actId="1076"/>
          <ac:spMkLst>
            <pc:docMk/>
            <pc:sldMk cId="2793041130" sldId="277"/>
            <ac:spMk id="12" creationId="{CB34D7F8-C0AD-4867-956D-51F612D5CB07}"/>
          </ac:spMkLst>
        </pc:spChg>
        <pc:picChg chg="del">
          <ac:chgData name="Nicole Bienert" userId="d75a22cd-1acb-4a44-ba79-e3351b1f39d8" providerId="ADAL" clId="{B3D747AD-5C1D-4D99-B48D-7DE815F57903}" dt="2019-10-02T17:53:55.412" v="171" actId="478"/>
          <ac:picMkLst>
            <pc:docMk/>
            <pc:sldMk cId="2793041130" sldId="277"/>
            <ac:picMk id="4" creationId="{52B0898E-4915-46D5-81FD-DCAA42E09D81}"/>
          </ac:picMkLst>
        </pc:picChg>
        <pc:picChg chg="add mod">
          <ac:chgData name="Nicole Bienert" userId="d75a22cd-1acb-4a44-ba79-e3351b1f39d8" providerId="ADAL" clId="{B3D747AD-5C1D-4D99-B48D-7DE815F57903}" dt="2019-10-02T18:01:32.896" v="183" actId="14100"/>
          <ac:picMkLst>
            <pc:docMk/>
            <pc:sldMk cId="2793041130" sldId="277"/>
            <ac:picMk id="7" creationId="{30441CCF-C243-4B14-AF21-B0B258CA3BD1}"/>
          </ac:picMkLst>
        </pc:picChg>
        <pc:picChg chg="add mod">
          <ac:chgData name="Nicole Bienert" userId="d75a22cd-1acb-4a44-ba79-e3351b1f39d8" providerId="ADAL" clId="{B3D747AD-5C1D-4D99-B48D-7DE815F57903}" dt="2019-10-02T18:01:27.505" v="181" actId="14100"/>
          <ac:picMkLst>
            <pc:docMk/>
            <pc:sldMk cId="2793041130" sldId="277"/>
            <ac:picMk id="9" creationId="{5A60A29A-A08F-419C-A5BA-6FD2A3A6ED4C}"/>
          </ac:picMkLst>
        </pc:picChg>
      </pc:sldChg>
      <pc:sldChg chg="addSp delSp modSp add del">
        <pc:chgData name="Nicole Bienert" userId="d75a22cd-1acb-4a44-ba79-e3351b1f39d8" providerId="ADAL" clId="{B3D747AD-5C1D-4D99-B48D-7DE815F57903}" dt="2019-10-02T21:57:23.779" v="270" actId="2696"/>
        <pc:sldMkLst>
          <pc:docMk/>
          <pc:sldMk cId="3734803659" sldId="278"/>
        </pc:sldMkLst>
        <pc:spChg chg="mod">
          <ac:chgData name="Nicole Bienert" userId="d75a22cd-1acb-4a44-ba79-e3351b1f39d8" providerId="ADAL" clId="{B3D747AD-5C1D-4D99-B48D-7DE815F57903}" dt="2019-10-02T18:12:17.333" v="242" actId="20577"/>
          <ac:spMkLst>
            <pc:docMk/>
            <pc:sldMk cId="3734803659" sldId="278"/>
            <ac:spMk id="2" creationId="{D212BA29-F381-4A24-AF02-23715E9AD16F}"/>
          </ac:spMkLst>
        </pc:spChg>
        <pc:spChg chg="add del">
          <ac:chgData name="Nicole Bienert" userId="d75a22cd-1acb-4a44-ba79-e3351b1f39d8" providerId="ADAL" clId="{B3D747AD-5C1D-4D99-B48D-7DE815F57903}" dt="2019-10-02T21:54:17.623" v="252" actId="478"/>
          <ac:spMkLst>
            <pc:docMk/>
            <pc:sldMk cId="3734803659" sldId="278"/>
            <ac:spMk id="6" creationId="{FEC9127A-8381-4637-9DA4-5BD5F03AFC95}"/>
          </ac:spMkLst>
        </pc:spChg>
        <pc:spChg chg="add del mod">
          <ac:chgData name="Nicole Bienert" userId="d75a22cd-1acb-4a44-ba79-e3351b1f39d8" providerId="ADAL" clId="{B3D747AD-5C1D-4D99-B48D-7DE815F57903}" dt="2019-10-02T21:54:19.174" v="253" actId="478"/>
          <ac:spMkLst>
            <pc:docMk/>
            <pc:sldMk cId="3734803659" sldId="278"/>
            <ac:spMk id="7" creationId="{312A7FFF-4109-4F92-80BC-0DF4CAEA1C9E}"/>
          </ac:spMkLst>
        </pc:spChg>
        <pc:grpChg chg="add del">
          <ac:chgData name="Nicole Bienert" userId="d75a22cd-1acb-4a44-ba79-e3351b1f39d8" providerId="ADAL" clId="{B3D747AD-5C1D-4D99-B48D-7DE815F57903}" dt="2019-10-02T21:54:19.768" v="254" actId="478"/>
          <ac:grpSpMkLst>
            <pc:docMk/>
            <pc:sldMk cId="3734803659" sldId="278"/>
            <ac:grpSpMk id="10" creationId="{AB01007B-966E-4E77-94CA-6125EECC9B79}"/>
          </ac:grpSpMkLst>
        </pc:grpChg>
        <pc:grpChg chg="add del mod">
          <ac:chgData name="Nicole Bienert" userId="d75a22cd-1acb-4a44-ba79-e3351b1f39d8" providerId="ADAL" clId="{B3D747AD-5C1D-4D99-B48D-7DE815F57903}" dt="2019-10-02T21:56:54.560" v="265" actId="478"/>
          <ac:grpSpMkLst>
            <pc:docMk/>
            <pc:sldMk cId="3734803659" sldId="278"/>
            <ac:grpSpMk id="21" creationId="{862CF4B6-336C-4316-B976-E063F019BF2A}"/>
          </ac:grpSpMkLst>
        </pc:grpChg>
        <pc:grpChg chg="add mod">
          <ac:chgData name="Nicole Bienert" userId="d75a22cd-1acb-4a44-ba79-e3351b1f39d8" providerId="ADAL" clId="{B3D747AD-5C1D-4D99-B48D-7DE815F57903}" dt="2019-10-02T21:56:50.163" v="263" actId="1076"/>
          <ac:grpSpMkLst>
            <pc:docMk/>
            <pc:sldMk cId="3734803659" sldId="278"/>
            <ac:grpSpMk id="32" creationId="{0133E980-7B32-41B8-99EA-AB472F17C0AE}"/>
          </ac:grpSpMkLst>
        </pc:grpChg>
        <pc:grpChg chg="add del">
          <ac:chgData name="Nicole Bienert" userId="d75a22cd-1acb-4a44-ba79-e3351b1f39d8" providerId="ADAL" clId="{B3D747AD-5C1D-4D99-B48D-7DE815F57903}" dt="2019-10-02T21:57:01.012" v="267"/>
          <ac:grpSpMkLst>
            <pc:docMk/>
            <pc:sldMk cId="3734803659" sldId="278"/>
            <ac:grpSpMk id="44" creationId="{AD7B12E1-92E1-423D-B4F1-F1A2A21B2D62}"/>
          </ac:grpSpMkLst>
        </pc:grpChg>
        <pc:graphicFrameChg chg="add del mod">
          <ac:chgData name="Nicole Bienert" userId="d75a22cd-1acb-4a44-ba79-e3351b1f39d8" providerId="ADAL" clId="{B3D747AD-5C1D-4D99-B48D-7DE815F57903}" dt="2019-10-02T21:57:07.658" v="269" actId="478"/>
          <ac:graphicFrameMkLst>
            <pc:docMk/>
            <pc:sldMk cId="3734803659" sldId="278"/>
            <ac:graphicFrameMk id="43" creationId="{48BE1472-50AC-4A32-9EAA-F5C3876DBA3E}"/>
          </ac:graphicFrameMkLst>
        </pc:graphicFrameChg>
        <pc:graphicFrameChg chg="add del">
          <ac:chgData name="Nicole Bienert" userId="d75a22cd-1acb-4a44-ba79-e3351b1f39d8" providerId="ADAL" clId="{B3D747AD-5C1D-4D99-B48D-7DE815F57903}" dt="2019-10-02T21:57:01.012" v="267"/>
          <ac:graphicFrameMkLst>
            <pc:docMk/>
            <pc:sldMk cId="3734803659" sldId="278"/>
            <ac:graphicFrameMk id="55" creationId="{4F3048C2-58E2-48CF-9A18-A4372BED6A04}"/>
          </ac:graphicFrameMkLst>
        </pc:graphicFrameChg>
        <pc:picChg chg="add del">
          <ac:chgData name="Nicole Bienert" userId="d75a22cd-1acb-4a44-ba79-e3351b1f39d8" providerId="ADAL" clId="{B3D747AD-5C1D-4D99-B48D-7DE815F57903}" dt="2019-10-02T21:54:13.733" v="248" actId="478"/>
          <ac:picMkLst>
            <pc:docMk/>
            <pc:sldMk cId="3734803659" sldId="278"/>
            <ac:picMk id="4" creationId="{F9D908D3-2AB8-43A1-9A5A-3432C2816E8F}"/>
          </ac:picMkLst>
        </pc:picChg>
        <pc:picChg chg="add del">
          <ac:chgData name="Nicole Bienert" userId="d75a22cd-1acb-4a44-ba79-e3351b1f39d8" providerId="ADAL" clId="{B3D747AD-5C1D-4D99-B48D-7DE815F57903}" dt="2019-10-02T21:54:20.806" v="255" actId="478"/>
          <ac:picMkLst>
            <pc:docMk/>
            <pc:sldMk cId="3734803659" sldId="278"/>
            <ac:picMk id="5" creationId="{8604EB6F-A1A6-4B25-8E29-5E8ABD104BF9}"/>
          </ac:picMkLst>
        </pc:picChg>
        <pc:cxnChg chg="add del">
          <ac:chgData name="Nicole Bienert" userId="d75a22cd-1acb-4a44-ba79-e3351b1f39d8" providerId="ADAL" clId="{B3D747AD-5C1D-4D99-B48D-7DE815F57903}" dt="2019-10-02T21:54:15.774" v="250" actId="478"/>
          <ac:cxnSpMkLst>
            <pc:docMk/>
            <pc:sldMk cId="3734803659" sldId="278"/>
            <ac:cxnSpMk id="8" creationId="{1791331B-0A4C-4E2D-BBEF-91083C99DA6E}"/>
          </ac:cxnSpMkLst>
        </pc:cxnChg>
        <pc:cxnChg chg="add del">
          <ac:chgData name="Nicole Bienert" userId="d75a22cd-1acb-4a44-ba79-e3351b1f39d8" providerId="ADAL" clId="{B3D747AD-5C1D-4D99-B48D-7DE815F57903}" dt="2019-10-02T21:54:14.725" v="249" actId="478"/>
          <ac:cxnSpMkLst>
            <pc:docMk/>
            <pc:sldMk cId="3734803659" sldId="278"/>
            <ac:cxnSpMk id="9" creationId="{96D3CB6B-5B8E-44EE-889B-606DF82DBE88}"/>
          </ac:cxnSpMkLst>
        </pc:cxnChg>
      </pc:sldChg>
      <pc:sldChg chg="add">
        <pc:chgData name="Nicole Bienert" userId="d75a22cd-1acb-4a44-ba79-e3351b1f39d8" providerId="ADAL" clId="{B3D747AD-5C1D-4D99-B48D-7DE815F57903}" dt="2019-10-02T21:54:10.336" v="247"/>
        <pc:sldMkLst>
          <pc:docMk/>
          <pc:sldMk cId="2270337559" sldId="279"/>
        </pc:sldMkLst>
      </pc:sldChg>
      <pc:sldChg chg="add del">
        <pc:chgData name="Nicole Bienert" userId="d75a22cd-1acb-4a44-ba79-e3351b1f39d8" providerId="ADAL" clId="{B3D747AD-5C1D-4D99-B48D-7DE815F57903}" dt="2019-10-02T21:54:04.721" v="246"/>
        <pc:sldMkLst>
          <pc:docMk/>
          <pc:sldMk cId="3953151210" sldId="279"/>
        </pc:sldMkLst>
      </pc:sldChg>
      <pc:sldChg chg="modSp add">
        <pc:chgData name="Nicole Bienert" userId="d75a22cd-1acb-4a44-ba79-e3351b1f39d8" providerId="ADAL" clId="{B3D747AD-5C1D-4D99-B48D-7DE815F57903}" dt="2019-10-02T21:57:56.002" v="291" actId="1036"/>
        <pc:sldMkLst>
          <pc:docMk/>
          <pc:sldMk cId="65264029" sldId="280"/>
        </pc:sldMkLst>
        <pc:grpChg chg="mod">
          <ac:chgData name="Nicole Bienert" userId="d75a22cd-1acb-4a44-ba79-e3351b1f39d8" providerId="ADAL" clId="{B3D747AD-5C1D-4D99-B48D-7DE815F57903}" dt="2019-10-02T21:57:56.002" v="291" actId="1036"/>
          <ac:grpSpMkLst>
            <pc:docMk/>
            <pc:sldMk cId="65264029" sldId="280"/>
            <ac:grpSpMk id="32" creationId="{0133E980-7B32-41B8-99EA-AB472F17C0AE}"/>
          </ac:grpSpMkLst>
        </pc:grpChg>
        <pc:graphicFrameChg chg="mod">
          <ac:chgData name="Nicole Bienert" userId="d75a22cd-1acb-4a44-ba79-e3351b1f39d8" providerId="ADAL" clId="{B3D747AD-5C1D-4D99-B48D-7DE815F57903}" dt="2019-10-02T21:57:56.002" v="291" actId="1036"/>
          <ac:graphicFrameMkLst>
            <pc:docMk/>
            <pc:sldMk cId="65264029" sldId="280"/>
            <ac:graphicFrameMk id="43" creationId="{48BE1472-50AC-4A32-9EAA-F5C3876DBA3E}"/>
          </ac:graphicFrameMkLst>
        </pc:graphicFrameChg>
      </pc:sldChg>
      <pc:sldChg chg="addSp delSp modSp add">
        <pc:chgData name="Nicole Bienert" userId="d75a22cd-1acb-4a44-ba79-e3351b1f39d8" providerId="ADAL" clId="{B3D747AD-5C1D-4D99-B48D-7DE815F57903}" dt="2019-10-08T17:40:41.283" v="327" actId="14100"/>
        <pc:sldMkLst>
          <pc:docMk/>
          <pc:sldMk cId="962836286" sldId="281"/>
        </pc:sldMkLst>
        <pc:spChg chg="mod">
          <ac:chgData name="Nicole Bienert" userId="d75a22cd-1acb-4a44-ba79-e3351b1f39d8" providerId="ADAL" clId="{B3D747AD-5C1D-4D99-B48D-7DE815F57903}" dt="2019-10-08T17:40:41.283" v="327" actId="14100"/>
          <ac:spMkLst>
            <pc:docMk/>
            <pc:sldMk cId="962836286" sldId="281"/>
            <ac:spMk id="2" creationId="{9C56AA89-010F-4D2A-929A-194E97BB2001}"/>
          </ac:spMkLst>
        </pc:spChg>
        <pc:spChg chg="add del">
          <ac:chgData name="Nicole Bienert" userId="d75a22cd-1acb-4a44-ba79-e3351b1f39d8" providerId="ADAL" clId="{B3D747AD-5C1D-4D99-B48D-7DE815F57903}" dt="2019-10-08T17:40:28.618" v="324"/>
          <ac:spMkLst>
            <pc:docMk/>
            <pc:sldMk cId="962836286" sldId="281"/>
            <ac:spMk id="4" creationId="{5C1A6FAB-6014-4150-B152-9AF1423D3FDD}"/>
          </ac:spMkLst>
        </pc:spChg>
        <pc:spChg chg="add del">
          <ac:chgData name="Nicole Bienert" userId="d75a22cd-1acb-4a44-ba79-e3351b1f39d8" providerId="ADAL" clId="{B3D747AD-5C1D-4D99-B48D-7DE815F57903}" dt="2019-10-08T17:40:28.618" v="324"/>
          <ac:spMkLst>
            <pc:docMk/>
            <pc:sldMk cId="962836286" sldId="281"/>
            <ac:spMk id="5" creationId="{40905DA9-099E-4806-94C9-1F08D1A474AB}"/>
          </ac:spMkLst>
        </pc:spChg>
        <pc:spChg chg="add del">
          <ac:chgData name="Nicole Bienert" userId="d75a22cd-1acb-4a44-ba79-e3351b1f39d8" providerId="ADAL" clId="{B3D747AD-5C1D-4D99-B48D-7DE815F57903}" dt="2019-10-08T17:40:28.618" v="324"/>
          <ac:spMkLst>
            <pc:docMk/>
            <pc:sldMk cId="962836286" sldId="281"/>
            <ac:spMk id="7" creationId="{67928D73-E62A-45D1-BD90-B56960429522}"/>
          </ac:spMkLst>
        </pc:spChg>
        <pc:spChg chg="add del">
          <ac:chgData name="Nicole Bienert" userId="d75a22cd-1acb-4a44-ba79-e3351b1f39d8" providerId="ADAL" clId="{B3D747AD-5C1D-4D99-B48D-7DE815F57903}" dt="2019-10-08T17:40:28.618" v="324"/>
          <ac:spMkLst>
            <pc:docMk/>
            <pc:sldMk cId="962836286" sldId="281"/>
            <ac:spMk id="9" creationId="{EE9BC6C7-5D47-4F31-B54C-B852EC78DE68}"/>
          </ac:spMkLst>
        </pc:spChg>
        <pc:spChg chg="add del">
          <ac:chgData name="Nicole Bienert" userId="d75a22cd-1acb-4a44-ba79-e3351b1f39d8" providerId="ADAL" clId="{B3D747AD-5C1D-4D99-B48D-7DE815F57903}" dt="2019-10-08T17:40:28.618" v="324"/>
          <ac:spMkLst>
            <pc:docMk/>
            <pc:sldMk cId="962836286" sldId="281"/>
            <ac:spMk id="11" creationId="{D291589F-7BA2-4DB8-82F2-40B7C0CEE6B4}"/>
          </ac:spMkLst>
        </pc:spChg>
        <pc:spChg chg="add del">
          <ac:chgData name="Nicole Bienert" userId="d75a22cd-1acb-4a44-ba79-e3351b1f39d8" providerId="ADAL" clId="{B3D747AD-5C1D-4D99-B48D-7DE815F57903}" dt="2019-10-08T17:40:28.618" v="324"/>
          <ac:spMkLst>
            <pc:docMk/>
            <pc:sldMk cId="962836286" sldId="281"/>
            <ac:spMk id="12" creationId="{EB6E449C-610C-4A38-9CBC-2C74A58B05A4}"/>
          </ac:spMkLst>
        </pc:spChg>
        <pc:spChg chg="add del">
          <ac:chgData name="Nicole Bienert" userId="d75a22cd-1acb-4a44-ba79-e3351b1f39d8" providerId="ADAL" clId="{B3D747AD-5C1D-4D99-B48D-7DE815F57903}" dt="2019-10-08T17:40:28.618" v="324"/>
          <ac:spMkLst>
            <pc:docMk/>
            <pc:sldMk cId="962836286" sldId="281"/>
            <ac:spMk id="13" creationId="{53AE7AAD-BC12-4841-BFCC-0530D91901B2}"/>
          </ac:spMkLst>
        </pc:spChg>
        <pc:spChg chg="add del">
          <ac:chgData name="Nicole Bienert" userId="d75a22cd-1acb-4a44-ba79-e3351b1f39d8" providerId="ADAL" clId="{B3D747AD-5C1D-4D99-B48D-7DE815F57903}" dt="2019-10-08T17:40:28.618" v="324"/>
          <ac:spMkLst>
            <pc:docMk/>
            <pc:sldMk cId="962836286" sldId="281"/>
            <ac:spMk id="15" creationId="{0D2D286D-310C-41E6-8B8F-0D4F69ED4CCB}"/>
          </ac:spMkLst>
        </pc:spChg>
        <pc:spChg chg="add">
          <ac:chgData name="Nicole Bienert" userId="d75a22cd-1acb-4a44-ba79-e3351b1f39d8" providerId="ADAL" clId="{B3D747AD-5C1D-4D99-B48D-7DE815F57903}" dt="2019-10-08T17:40:30.296" v="325"/>
          <ac:spMkLst>
            <pc:docMk/>
            <pc:sldMk cId="962836286" sldId="281"/>
            <ac:spMk id="25" creationId="{4EBED93A-18FB-4294-A42E-96A8F409FEDA}"/>
          </ac:spMkLst>
        </pc:spChg>
        <pc:spChg chg="add">
          <ac:chgData name="Nicole Bienert" userId="d75a22cd-1acb-4a44-ba79-e3351b1f39d8" providerId="ADAL" clId="{B3D747AD-5C1D-4D99-B48D-7DE815F57903}" dt="2019-10-08T17:40:30.296" v="325"/>
          <ac:spMkLst>
            <pc:docMk/>
            <pc:sldMk cId="962836286" sldId="281"/>
            <ac:spMk id="26" creationId="{95727630-C2E9-4ECA-865A-455FC8F74D6F}"/>
          </ac:spMkLst>
        </pc:spChg>
        <pc:spChg chg="add">
          <ac:chgData name="Nicole Bienert" userId="d75a22cd-1acb-4a44-ba79-e3351b1f39d8" providerId="ADAL" clId="{B3D747AD-5C1D-4D99-B48D-7DE815F57903}" dt="2019-10-08T17:40:30.296" v="325"/>
          <ac:spMkLst>
            <pc:docMk/>
            <pc:sldMk cId="962836286" sldId="281"/>
            <ac:spMk id="28" creationId="{67046597-A80E-48F3-81E5-D93F8D51CC61}"/>
          </ac:spMkLst>
        </pc:spChg>
        <pc:spChg chg="add">
          <ac:chgData name="Nicole Bienert" userId="d75a22cd-1acb-4a44-ba79-e3351b1f39d8" providerId="ADAL" clId="{B3D747AD-5C1D-4D99-B48D-7DE815F57903}" dt="2019-10-08T17:40:30.296" v="325"/>
          <ac:spMkLst>
            <pc:docMk/>
            <pc:sldMk cId="962836286" sldId="281"/>
            <ac:spMk id="30" creationId="{47497070-2B79-4D66-B4F7-14767CE3BDE4}"/>
          </ac:spMkLst>
        </pc:spChg>
        <pc:spChg chg="add">
          <ac:chgData name="Nicole Bienert" userId="d75a22cd-1acb-4a44-ba79-e3351b1f39d8" providerId="ADAL" clId="{B3D747AD-5C1D-4D99-B48D-7DE815F57903}" dt="2019-10-08T17:40:30.296" v="325"/>
          <ac:spMkLst>
            <pc:docMk/>
            <pc:sldMk cId="962836286" sldId="281"/>
            <ac:spMk id="32" creationId="{DF24C3F5-8CBD-4B78-A5D8-EB4A4998E97C}"/>
          </ac:spMkLst>
        </pc:spChg>
        <pc:spChg chg="add">
          <ac:chgData name="Nicole Bienert" userId="d75a22cd-1acb-4a44-ba79-e3351b1f39d8" providerId="ADAL" clId="{B3D747AD-5C1D-4D99-B48D-7DE815F57903}" dt="2019-10-08T17:40:30.296" v="325"/>
          <ac:spMkLst>
            <pc:docMk/>
            <pc:sldMk cId="962836286" sldId="281"/>
            <ac:spMk id="33" creationId="{81390CB3-8D49-48DA-98BB-337AC9325E2F}"/>
          </ac:spMkLst>
        </pc:spChg>
        <pc:spChg chg="add">
          <ac:chgData name="Nicole Bienert" userId="d75a22cd-1acb-4a44-ba79-e3351b1f39d8" providerId="ADAL" clId="{B3D747AD-5C1D-4D99-B48D-7DE815F57903}" dt="2019-10-08T17:40:30.296" v="325"/>
          <ac:spMkLst>
            <pc:docMk/>
            <pc:sldMk cId="962836286" sldId="281"/>
            <ac:spMk id="34" creationId="{F1FAE1E0-E166-4BC6-B1E1-A5DF808DF578}"/>
          </ac:spMkLst>
        </pc:spChg>
        <pc:spChg chg="add">
          <ac:chgData name="Nicole Bienert" userId="d75a22cd-1acb-4a44-ba79-e3351b1f39d8" providerId="ADAL" clId="{B3D747AD-5C1D-4D99-B48D-7DE815F57903}" dt="2019-10-08T17:40:30.296" v="325"/>
          <ac:spMkLst>
            <pc:docMk/>
            <pc:sldMk cId="962836286" sldId="281"/>
            <ac:spMk id="36" creationId="{3DA3DE75-D9B3-446C-B4AA-5CC84C8FE5CC}"/>
          </ac:spMkLst>
        </pc:spChg>
        <pc:grpChg chg="add del">
          <ac:chgData name="Nicole Bienert" userId="d75a22cd-1acb-4a44-ba79-e3351b1f39d8" providerId="ADAL" clId="{B3D747AD-5C1D-4D99-B48D-7DE815F57903}" dt="2019-10-08T17:40:28.618" v="324"/>
          <ac:grpSpMkLst>
            <pc:docMk/>
            <pc:sldMk cId="962836286" sldId="281"/>
            <ac:grpSpMk id="16" creationId="{FAAE0057-08B1-47D8-AAB9-B796891B0167}"/>
          </ac:grpSpMkLst>
        </pc:grpChg>
        <pc:grpChg chg="add">
          <ac:chgData name="Nicole Bienert" userId="d75a22cd-1acb-4a44-ba79-e3351b1f39d8" providerId="ADAL" clId="{B3D747AD-5C1D-4D99-B48D-7DE815F57903}" dt="2019-10-08T17:40:30.296" v="325"/>
          <ac:grpSpMkLst>
            <pc:docMk/>
            <pc:sldMk cId="962836286" sldId="281"/>
            <ac:grpSpMk id="37" creationId="{6C48D750-34D0-4581-B77D-510B6171DF5F}"/>
          </ac:grpSpMkLst>
        </pc:grpChg>
        <pc:picChg chg="add del">
          <ac:chgData name="Nicole Bienert" userId="d75a22cd-1acb-4a44-ba79-e3351b1f39d8" providerId="ADAL" clId="{B3D747AD-5C1D-4D99-B48D-7DE815F57903}" dt="2019-10-08T17:40:28.618" v="324"/>
          <ac:picMkLst>
            <pc:docMk/>
            <pc:sldMk cId="962836286" sldId="281"/>
            <ac:picMk id="24" creationId="{089B9ED5-E30E-4AF7-9E4A-62CAD821D8F1}"/>
          </ac:picMkLst>
        </pc:picChg>
        <pc:picChg chg="add mod">
          <ac:chgData name="Nicole Bienert" userId="d75a22cd-1acb-4a44-ba79-e3351b1f39d8" providerId="ADAL" clId="{B3D747AD-5C1D-4D99-B48D-7DE815F57903}" dt="2019-10-08T17:40:35.869" v="326" actId="1076"/>
          <ac:picMkLst>
            <pc:docMk/>
            <pc:sldMk cId="962836286" sldId="281"/>
            <ac:picMk id="45" creationId="{D7FCACC7-2E34-4866-8597-50FC4885FE3F}"/>
          </ac:picMkLst>
        </pc:picChg>
        <pc:cxnChg chg="add del">
          <ac:chgData name="Nicole Bienert" userId="d75a22cd-1acb-4a44-ba79-e3351b1f39d8" providerId="ADAL" clId="{B3D747AD-5C1D-4D99-B48D-7DE815F57903}" dt="2019-10-08T17:40:28.618" v="324"/>
          <ac:cxnSpMkLst>
            <pc:docMk/>
            <pc:sldMk cId="962836286" sldId="281"/>
            <ac:cxnSpMk id="6" creationId="{BB61EC92-0896-4C1F-91DA-607A93114B71}"/>
          </ac:cxnSpMkLst>
        </pc:cxnChg>
        <pc:cxnChg chg="add del">
          <ac:chgData name="Nicole Bienert" userId="d75a22cd-1acb-4a44-ba79-e3351b1f39d8" providerId="ADAL" clId="{B3D747AD-5C1D-4D99-B48D-7DE815F57903}" dt="2019-10-08T17:40:28.618" v="324"/>
          <ac:cxnSpMkLst>
            <pc:docMk/>
            <pc:sldMk cId="962836286" sldId="281"/>
            <ac:cxnSpMk id="8" creationId="{9813E649-651F-4D36-BFB9-6B192309AC76}"/>
          </ac:cxnSpMkLst>
        </pc:cxnChg>
        <pc:cxnChg chg="add del">
          <ac:chgData name="Nicole Bienert" userId="d75a22cd-1acb-4a44-ba79-e3351b1f39d8" providerId="ADAL" clId="{B3D747AD-5C1D-4D99-B48D-7DE815F57903}" dt="2019-10-08T17:40:28.618" v="324"/>
          <ac:cxnSpMkLst>
            <pc:docMk/>
            <pc:sldMk cId="962836286" sldId="281"/>
            <ac:cxnSpMk id="10" creationId="{2A602609-7C50-4E1E-9623-A3CE9E6553E4}"/>
          </ac:cxnSpMkLst>
        </pc:cxnChg>
        <pc:cxnChg chg="add del">
          <ac:chgData name="Nicole Bienert" userId="d75a22cd-1acb-4a44-ba79-e3351b1f39d8" providerId="ADAL" clId="{B3D747AD-5C1D-4D99-B48D-7DE815F57903}" dt="2019-10-08T17:40:28.618" v="324"/>
          <ac:cxnSpMkLst>
            <pc:docMk/>
            <pc:sldMk cId="962836286" sldId="281"/>
            <ac:cxnSpMk id="14" creationId="{8DD4C5B6-D372-4669-9424-9BE10AA0DC48}"/>
          </ac:cxnSpMkLst>
        </pc:cxnChg>
        <pc:cxnChg chg="add">
          <ac:chgData name="Nicole Bienert" userId="d75a22cd-1acb-4a44-ba79-e3351b1f39d8" providerId="ADAL" clId="{B3D747AD-5C1D-4D99-B48D-7DE815F57903}" dt="2019-10-08T17:40:30.296" v="325"/>
          <ac:cxnSpMkLst>
            <pc:docMk/>
            <pc:sldMk cId="962836286" sldId="281"/>
            <ac:cxnSpMk id="27" creationId="{70A4EB4F-4906-487E-8EE0-0EFBB6960A3E}"/>
          </ac:cxnSpMkLst>
        </pc:cxnChg>
        <pc:cxnChg chg="add">
          <ac:chgData name="Nicole Bienert" userId="d75a22cd-1acb-4a44-ba79-e3351b1f39d8" providerId="ADAL" clId="{B3D747AD-5C1D-4D99-B48D-7DE815F57903}" dt="2019-10-08T17:40:30.296" v="325"/>
          <ac:cxnSpMkLst>
            <pc:docMk/>
            <pc:sldMk cId="962836286" sldId="281"/>
            <ac:cxnSpMk id="29" creationId="{6BFC3D99-FE19-48B1-A656-7EB5A94288FA}"/>
          </ac:cxnSpMkLst>
        </pc:cxnChg>
        <pc:cxnChg chg="add">
          <ac:chgData name="Nicole Bienert" userId="d75a22cd-1acb-4a44-ba79-e3351b1f39d8" providerId="ADAL" clId="{B3D747AD-5C1D-4D99-B48D-7DE815F57903}" dt="2019-10-08T17:40:30.296" v="325"/>
          <ac:cxnSpMkLst>
            <pc:docMk/>
            <pc:sldMk cId="962836286" sldId="281"/>
            <ac:cxnSpMk id="31" creationId="{C3A04DDB-B68D-4FB7-A0A0-5A0B9470DEFE}"/>
          </ac:cxnSpMkLst>
        </pc:cxnChg>
        <pc:cxnChg chg="add">
          <ac:chgData name="Nicole Bienert" userId="d75a22cd-1acb-4a44-ba79-e3351b1f39d8" providerId="ADAL" clId="{B3D747AD-5C1D-4D99-B48D-7DE815F57903}" dt="2019-10-08T17:40:30.296" v="325"/>
          <ac:cxnSpMkLst>
            <pc:docMk/>
            <pc:sldMk cId="962836286" sldId="281"/>
            <ac:cxnSpMk id="35" creationId="{1988BAD7-C693-4B04-ADCA-E4A81AB08495}"/>
          </ac:cxnSpMkLst>
        </pc:cxnChg>
      </pc:sldChg>
      <pc:sldChg chg="addSp delSp add">
        <pc:chgData name="Nicole Bienert" userId="d75a22cd-1acb-4a44-ba79-e3351b1f39d8" providerId="ADAL" clId="{B3D747AD-5C1D-4D99-B48D-7DE815F57903}" dt="2019-10-08T17:41:55.815" v="330" actId="478"/>
        <pc:sldMkLst>
          <pc:docMk/>
          <pc:sldMk cId="75787188" sldId="282"/>
        </pc:sldMkLst>
        <pc:spChg chg="add">
          <ac:chgData name="Nicole Bienert" userId="d75a22cd-1acb-4a44-ba79-e3351b1f39d8" providerId="ADAL" clId="{B3D747AD-5C1D-4D99-B48D-7DE815F57903}" dt="2019-10-08T17:41:52.342" v="329"/>
          <ac:spMkLst>
            <pc:docMk/>
            <pc:sldMk cId="75787188" sldId="282"/>
            <ac:spMk id="4" creationId="{F0B3265B-F383-4572-B6C6-6F421DB99654}"/>
          </ac:spMkLst>
        </pc:spChg>
        <pc:spChg chg="add del">
          <ac:chgData name="Nicole Bienert" userId="d75a22cd-1acb-4a44-ba79-e3351b1f39d8" providerId="ADAL" clId="{B3D747AD-5C1D-4D99-B48D-7DE815F57903}" dt="2019-10-08T17:41:55.815" v="330" actId="478"/>
          <ac:spMkLst>
            <pc:docMk/>
            <pc:sldMk cId="75787188" sldId="282"/>
            <ac:spMk id="22" creationId="{C98447C6-97AD-4F79-9BDF-A4C3965CBDEF}"/>
          </ac:spMkLst>
        </pc:spChg>
        <pc:spChg chg="add">
          <ac:chgData name="Nicole Bienert" userId="d75a22cd-1acb-4a44-ba79-e3351b1f39d8" providerId="ADAL" clId="{B3D747AD-5C1D-4D99-B48D-7DE815F57903}" dt="2019-10-08T17:41:52.342" v="329"/>
          <ac:spMkLst>
            <pc:docMk/>
            <pc:sldMk cId="75787188" sldId="282"/>
            <ac:spMk id="23" creationId="{4CBE75E0-3AB4-454B-A67A-1D8B0F558D7A}"/>
          </ac:spMkLst>
        </pc:spChg>
        <pc:spChg chg="add">
          <ac:chgData name="Nicole Bienert" userId="d75a22cd-1acb-4a44-ba79-e3351b1f39d8" providerId="ADAL" clId="{B3D747AD-5C1D-4D99-B48D-7DE815F57903}" dt="2019-10-08T17:41:52.342" v="329"/>
          <ac:spMkLst>
            <pc:docMk/>
            <pc:sldMk cId="75787188" sldId="282"/>
            <ac:spMk id="24" creationId="{EC73D5E1-482D-4F07-9C36-DF2F7943074B}"/>
          </ac:spMkLst>
        </pc:spChg>
        <pc:grpChg chg="add">
          <ac:chgData name="Nicole Bienert" userId="d75a22cd-1acb-4a44-ba79-e3351b1f39d8" providerId="ADAL" clId="{B3D747AD-5C1D-4D99-B48D-7DE815F57903}" dt="2019-10-08T17:41:52.342" v="329"/>
          <ac:grpSpMkLst>
            <pc:docMk/>
            <pc:sldMk cId="75787188" sldId="282"/>
            <ac:grpSpMk id="5" creationId="{941062D3-7F6C-4685-A75E-6BF825FF9ADB}"/>
          </ac:grpSpMkLst>
        </pc:grpChg>
        <pc:grpChg chg="add">
          <ac:chgData name="Nicole Bienert" userId="d75a22cd-1acb-4a44-ba79-e3351b1f39d8" providerId="ADAL" clId="{B3D747AD-5C1D-4D99-B48D-7DE815F57903}" dt="2019-10-08T17:41:52.342" v="329"/>
          <ac:grpSpMkLst>
            <pc:docMk/>
            <pc:sldMk cId="75787188" sldId="282"/>
            <ac:grpSpMk id="18" creationId="{54B7EE2E-6F57-4D87-9430-EBF9F812D5A5}"/>
          </ac:grpSpMkLst>
        </pc:grpChg>
        <pc:cxnChg chg="add">
          <ac:chgData name="Nicole Bienert" userId="d75a22cd-1acb-4a44-ba79-e3351b1f39d8" providerId="ADAL" clId="{B3D747AD-5C1D-4D99-B48D-7DE815F57903}" dt="2019-10-08T17:41:52.342" v="329"/>
          <ac:cxnSpMkLst>
            <pc:docMk/>
            <pc:sldMk cId="75787188" sldId="282"/>
            <ac:cxnSpMk id="25" creationId="{54CA0AFB-B8F4-48CB-AC6C-B213BC6F110D}"/>
          </ac:cxnSpMkLst>
        </pc:cxnChg>
        <pc:cxnChg chg="add">
          <ac:chgData name="Nicole Bienert" userId="d75a22cd-1acb-4a44-ba79-e3351b1f39d8" providerId="ADAL" clId="{B3D747AD-5C1D-4D99-B48D-7DE815F57903}" dt="2019-10-08T17:41:52.342" v="329"/>
          <ac:cxnSpMkLst>
            <pc:docMk/>
            <pc:sldMk cId="75787188" sldId="282"/>
            <ac:cxnSpMk id="26" creationId="{E5976317-0B04-49FD-A98D-80350B9AA507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28T01:10:03.697"/>
    </inkml:context>
    <inkml:brush xml:id="br0">
      <inkml:brushProperty name="width" value="0.05" units="cm"/>
      <inkml:brushProperty name="height" value="0.05" units="cm"/>
      <inkml:brushProperty name="color" value="#FF0066"/>
      <inkml:brushProperty name="ignorePressure" value="1"/>
    </inkml:brush>
  </inkml:definitions>
  <inkml:trace contextRef="#ctx0" brushRef="#br0">25 33,'1'0,"-1"1,1-1,-1 0,1 1,-1-1,1 0,-1 1,1-1,-1 0,0 1,1-1,-1 1,1-1,-1 1,0-1,0 1,1-1,-1 1,0-1,0 1,0-1,1 1,-1 0,0-1,0 1,0-1,0 1,0 0,1 20,0-18,-1 32,0-28,0-23,-1 14,1 0,0 0,0 0,0 0,0 0,0 0,1 0,-1 0,0 0,1 0,0 0,-1 0,1 0,0 0,0 0,0 0,0 1,0-1,0 1,1-1,-1 0,1 1,-1 0,1-1,-1 1,1 0,0 0,-1 0,1 0,0 0,0 0,0 1,0-1,0 1,0-1,-16 2,12-1,0 0,0-1,0 1,0 0,0 0,0 0,0 1,0-1,0 0,0 1,0 0,0-1,0 1,0 0,0 0,1 0,-1 0,0 0,1 0,-1 0,0 1,1-1,0 1,-1-1,1 1,0-1,0 1,0 0,0 0,0-1,0 2,-1 2,1 0,0 1,0-1,1 0,-1 0,1 0,0 1,1-1,-1 0,1 0,0 0,0-3,-1 0,1 0,0 0,-1 0,1 0,0-1,0 1,0 0,1-1,-1 1,0-1,1 1,-1-1,1 0,-1 1,1-1,-1 0,1 0,0 0,0 0,-1 0,1-1,0 1,0-1,0 1,0-1,0 0,0 1,1-1,-1 0,1 0,-1 0,0 0,1 0,-1 0,0 0,1-1,-1 1,0-1,0 0,1 1,-1-1,0 0,0-1,0 1,0 0,0 0,0-1,0 1,-1-1,1 0,0 1,-1-1,1 0,0-2,0 0,0 0,-1 0,1 0,-1 0,0 0,0 0,0 0,-1 0,0-1,0 1,0 0,0 0,0-1,-1 0,0 0,0 0,0 0,0 0,-1 1,0-1,0 1,0-1,0 1,-1 0,0-1,0 1,-2-2,3 4,1 0,-1 1,0-1,0 1,0-1,0 1,-1 0,1-1,0 1,0 0,-1 1,1-1,-1 0,1 1,-1-1,1 1,-1 0,1 0,-1 0,1 0,-1 0,1 0,-1 1,1-1,0 1,1-1,0 1,0-1,-1 1,1 0,0-1,0 1,0 0,0 0,0 0,0-1,0 1,1 0,-1 1,0-1,0 0,1 0,-1 0,0 0,1 0,0 1,-1-1,1 0,0 0,-1 2,-1 34,2-32,1 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35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4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3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1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2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49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6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4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6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4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200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62" r:id="rId5"/>
    <p:sldLayoutId id="2147483756" r:id="rId6"/>
    <p:sldLayoutId id="2147483757" r:id="rId7"/>
    <p:sldLayoutId id="2147483758" r:id="rId8"/>
    <p:sldLayoutId id="2147483761" r:id="rId9"/>
    <p:sldLayoutId id="2147483759" r:id="rId10"/>
    <p:sldLayoutId id="214748376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alking in the snow&#10;&#10;Description automatically generated">
            <a:extLst>
              <a:ext uri="{FF2B5EF4-FFF2-40B4-BE49-F238E27FC236}">
                <a16:creationId xmlns:a16="http://schemas.microsoft.com/office/drawing/2014/main" id="{4A51F921-5F16-4A61-96C4-4FD87A251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661BD-0DE4-47AE-BD7C-E399A640D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Greenland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C4162-BC82-4016-8AB5-F5BA26BF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Processed by: </a:t>
            </a:r>
            <a:r>
              <a:rPr lang="en-US" dirty="0" err="1"/>
              <a:t>NICOLe</a:t>
            </a:r>
            <a:r>
              <a:rPr lang="en-US" dirty="0"/>
              <a:t> Bienert</a:t>
            </a:r>
          </a:p>
          <a:p>
            <a:r>
              <a:rPr lang="en-US" dirty="0"/>
              <a:t>Executed By: </a:t>
            </a:r>
            <a:r>
              <a:rPr lang="en-US" dirty="0" err="1"/>
              <a:t>EliZA</a:t>
            </a:r>
            <a:r>
              <a:rPr lang="en-US" dirty="0"/>
              <a:t> Dawson, Mickey Mackie, Sean Peters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8DC7A8-AF7B-4B20-A0E3-B1EB3BE21AAA}"/>
              </a:ext>
            </a:extLst>
          </p:cNvPr>
          <p:cNvSpPr txBox="1"/>
          <p:nvPr/>
        </p:nvSpPr>
        <p:spPr>
          <a:xfrm>
            <a:off x="10134010" y="6488668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Credits: Eliza</a:t>
            </a:r>
          </a:p>
        </p:txBody>
      </p:sp>
    </p:spTree>
    <p:extLst>
      <p:ext uri="{BB962C8B-B14F-4D97-AF65-F5344CB8AC3E}">
        <p14:creationId xmlns:p14="http://schemas.microsoft.com/office/powerpoint/2010/main" val="638738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87F6-2F74-4478-A280-F125D327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0404"/>
          </a:xfrm>
        </p:spPr>
        <p:txBody>
          <a:bodyPr/>
          <a:lstStyle/>
          <a:p>
            <a:r>
              <a:rPr lang="en-US" dirty="0"/>
              <a:t>Bistatic Experiments: </a:t>
            </a:r>
            <a:r>
              <a:rPr lang="en-US" sz="2800" dirty="0"/>
              <a:t>0.2 – 2.3km</a:t>
            </a:r>
            <a:endParaRPr lang="en-US" dirty="0"/>
          </a:p>
        </p:txBody>
      </p:sp>
      <p:pic>
        <p:nvPicPr>
          <p:cNvPr id="10" name="Picture 9" descr="A person walking in the snow&#10;&#10;Description automatically generated">
            <a:extLst>
              <a:ext uri="{FF2B5EF4-FFF2-40B4-BE49-F238E27FC236}">
                <a16:creationId xmlns:a16="http://schemas.microsoft.com/office/drawing/2014/main" id="{9C6437F7-2388-4EFC-9EEA-C39952F58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3" t="6000" r="1" b="1"/>
          <a:stretch/>
        </p:blipFill>
        <p:spPr>
          <a:xfrm>
            <a:off x="8651010" y="1359910"/>
            <a:ext cx="988667" cy="1124210"/>
          </a:xfrm>
          <a:prstGeom prst="rect">
            <a:avLst/>
          </a:prstGeom>
        </p:spPr>
      </p:pic>
      <p:pic>
        <p:nvPicPr>
          <p:cNvPr id="11" name="Content Placeholder 13" descr="A person walking up a hill in the snow&#10;&#10;Description automatically generated">
            <a:extLst>
              <a:ext uri="{FF2B5EF4-FFF2-40B4-BE49-F238E27FC236}">
                <a16:creationId xmlns:a16="http://schemas.microsoft.com/office/drawing/2014/main" id="{1563F4FE-8011-4FEC-B52E-C3A9C799D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r="1" b="1"/>
          <a:stretch/>
        </p:blipFill>
        <p:spPr>
          <a:xfrm>
            <a:off x="2429675" y="1348766"/>
            <a:ext cx="1239338" cy="112421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A17480-C6CF-4D1E-92CC-44732929F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120"/>
            <a:ext cx="6098688" cy="4373880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7110C3D-DAEA-44E6-BC80-1E24EE6AD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2" y="2484120"/>
            <a:ext cx="6098688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87F6-2F74-4478-A280-F125D327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0404"/>
          </a:xfrm>
        </p:spPr>
        <p:txBody>
          <a:bodyPr/>
          <a:lstStyle/>
          <a:p>
            <a:r>
              <a:rPr lang="en-US" dirty="0"/>
              <a:t>Bistatic Experiments: </a:t>
            </a:r>
            <a:r>
              <a:rPr lang="en-US" sz="2800" dirty="0"/>
              <a:t>0.2 – 2.3km</a:t>
            </a:r>
            <a:endParaRPr lang="en-US" dirty="0"/>
          </a:p>
        </p:txBody>
      </p:sp>
      <p:pic>
        <p:nvPicPr>
          <p:cNvPr id="10" name="Picture 9" descr="A person walking in the snow&#10;&#10;Description automatically generated">
            <a:extLst>
              <a:ext uri="{FF2B5EF4-FFF2-40B4-BE49-F238E27FC236}">
                <a16:creationId xmlns:a16="http://schemas.microsoft.com/office/drawing/2014/main" id="{9C6437F7-2388-4EFC-9EEA-C39952F58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3" t="6000" r="1" b="1"/>
          <a:stretch/>
        </p:blipFill>
        <p:spPr>
          <a:xfrm>
            <a:off x="8651010" y="1359910"/>
            <a:ext cx="988667" cy="1124210"/>
          </a:xfrm>
          <a:prstGeom prst="rect">
            <a:avLst/>
          </a:prstGeom>
        </p:spPr>
      </p:pic>
      <p:pic>
        <p:nvPicPr>
          <p:cNvPr id="11" name="Content Placeholder 13" descr="A person walking up a hill in the snow&#10;&#10;Description automatically generated">
            <a:extLst>
              <a:ext uri="{FF2B5EF4-FFF2-40B4-BE49-F238E27FC236}">
                <a16:creationId xmlns:a16="http://schemas.microsoft.com/office/drawing/2014/main" id="{1563F4FE-8011-4FEC-B52E-C3A9C799D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r="1" b="1"/>
          <a:stretch/>
        </p:blipFill>
        <p:spPr>
          <a:xfrm>
            <a:off x="2429675" y="1348766"/>
            <a:ext cx="1239338" cy="112421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CAC723D-1250-4DF4-B139-59A9159DF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2488882"/>
            <a:ext cx="5825490" cy="4369118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C8BF41D-BDD1-49DF-ABD4-57E79AAAB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98" y="2488882"/>
            <a:ext cx="5825490" cy="43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32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87F6-2F74-4478-A280-F125D327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0404"/>
          </a:xfrm>
        </p:spPr>
        <p:txBody>
          <a:bodyPr/>
          <a:lstStyle/>
          <a:p>
            <a:r>
              <a:rPr lang="en-US" dirty="0"/>
              <a:t>Antenna Comparison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8E872C1-0697-454F-9C55-E8171C65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1" y="702156"/>
            <a:ext cx="6896100" cy="2104544"/>
          </a:xfrm>
        </p:spPr>
        <p:txBody>
          <a:bodyPr>
            <a:normAutofit/>
          </a:bodyPr>
          <a:lstStyle/>
          <a:p>
            <a:r>
              <a:rPr lang="en-US" dirty="0"/>
              <a:t>Signal from rugged is usually stronger</a:t>
            </a:r>
          </a:p>
          <a:p>
            <a:r>
              <a:rPr lang="en-US" dirty="0"/>
              <a:t>Average chirps detected per 8s measurement</a:t>
            </a:r>
          </a:p>
          <a:p>
            <a:pPr lvl="1"/>
            <a:r>
              <a:rPr lang="en-US" dirty="0"/>
              <a:t>Rugged Antenna: 5.2</a:t>
            </a:r>
          </a:p>
          <a:p>
            <a:pPr lvl="1"/>
            <a:r>
              <a:rPr lang="en-US" dirty="0"/>
              <a:t>Bowtie Antenna: 5.6  (31 chirps more over 86 measurements)</a:t>
            </a:r>
          </a:p>
          <a:p>
            <a:endParaRPr lang="en-US" dirty="0"/>
          </a:p>
        </p:txBody>
      </p:sp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24999FB0-8E88-4B17-BA1B-89FEDC88D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86000"/>
            <a:ext cx="6096000" cy="4572000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14EECD38-AE82-4E14-B502-54A5126EB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6000"/>
            <a:ext cx="6096000" cy="4572000"/>
          </a:xfrm>
          <a:prstGeom prst="rect">
            <a:avLst/>
          </a:prstGeom>
        </p:spPr>
      </p:pic>
      <p:pic>
        <p:nvPicPr>
          <p:cNvPr id="25" name="Content Placeholder 13" descr="A person walking up a hill in the snow&#10;&#10;Description automatically generated">
            <a:extLst>
              <a:ext uri="{FF2B5EF4-FFF2-40B4-BE49-F238E27FC236}">
                <a16:creationId xmlns:a16="http://schemas.microsoft.com/office/drawing/2014/main" id="{6F9FB067-02C1-44D9-B861-172222674A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r="1" b="1"/>
          <a:stretch/>
        </p:blipFill>
        <p:spPr>
          <a:xfrm>
            <a:off x="950996" y="5350356"/>
            <a:ext cx="739608" cy="670902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318B6D-4960-4D8D-93EE-4B2B66C0F6C8}"/>
              </a:ext>
            </a:extLst>
          </p:cNvPr>
          <p:cNvCxnSpPr/>
          <p:nvPr/>
        </p:nvCxnSpPr>
        <p:spPr>
          <a:xfrm flipV="1">
            <a:off x="1397000" y="4914900"/>
            <a:ext cx="165100" cy="3556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erson walking in the snow&#10;&#10;Description automatically generated">
            <a:extLst>
              <a:ext uri="{FF2B5EF4-FFF2-40B4-BE49-F238E27FC236}">
                <a16:creationId xmlns:a16="http://schemas.microsoft.com/office/drawing/2014/main" id="{66F09791-9AC2-4FCC-9DE9-E0FE482AF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3" t="6000" r="1" b="1"/>
          <a:stretch/>
        </p:blipFill>
        <p:spPr>
          <a:xfrm>
            <a:off x="2959099" y="4176611"/>
            <a:ext cx="673098" cy="76537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C80532-96CD-4D09-863D-0E69F84650FB}"/>
              </a:ext>
            </a:extLst>
          </p:cNvPr>
          <p:cNvCxnSpPr>
            <a:cxnSpLocks/>
          </p:cNvCxnSpPr>
          <p:nvPr/>
        </p:nvCxnSpPr>
        <p:spPr>
          <a:xfrm flipH="1" flipV="1">
            <a:off x="2159000" y="4533900"/>
            <a:ext cx="636504" cy="25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25F1F09-C499-4DFA-AA7A-C51CBBA603A8}"/>
                  </a:ext>
                </a:extLst>
              </p14:cNvPr>
              <p14:cNvContentPartPr/>
              <p14:nvPr/>
            </p14:nvContentPartPr>
            <p14:xfrm>
              <a:off x="2953349" y="5760541"/>
              <a:ext cx="40680" cy="61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25F1F09-C499-4DFA-AA7A-C51CBBA603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4349" y="5751901"/>
                <a:ext cx="58320" cy="792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61E0FA7-3683-4EA0-9028-B7A61CE97A9B}"/>
              </a:ext>
            </a:extLst>
          </p:cNvPr>
          <p:cNvSpPr txBox="1"/>
          <p:nvPr/>
        </p:nvSpPr>
        <p:spPr>
          <a:xfrm>
            <a:off x="2888166" y="5514322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1150m</a:t>
            </a:r>
          </a:p>
          <a:p>
            <a:r>
              <a:rPr lang="en-US" sz="600" dirty="0"/>
              <a:t>HPBW Rugged Antenna</a:t>
            </a:r>
          </a:p>
        </p:txBody>
      </p:sp>
    </p:spTree>
    <p:extLst>
      <p:ext uri="{BB962C8B-B14F-4D97-AF65-F5344CB8AC3E}">
        <p14:creationId xmlns:p14="http://schemas.microsoft.com/office/powerpoint/2010/main" val="174961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24E1A04-39B9-40B4-9262-CDD9ED752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1B9858-A5E9-4EB2-830E-72BB81A84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3B291D-F718-46F4-AF9D-812BD0032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261C36-54A7-4257-8145-A85D30C0E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FD90186-F30E-41DE-BCC9-06B6C412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view of the ocean&#10;&#10;Description automatically generated">
            <a:extLst>
              <a:ext uri="{FF2B5EF4-FFF2-40B4-BE49-F238E27FC236}">
                <a16:creationId xmlns:a16="http://schemas.microsoft.com/office/drawing/2014/main" id="{8153D4BF-7838-402B-BC00-2EE3F422F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7" r="-2" b="-2"/>
          <a:stretch/>
        </p:blipFill>
        <p:spPr>
          <a:xfrm>
            <a:off x="-2" y="-1"/>
            <a:ext cx="7554140" cy="4266954"/>
          </a:xfrm>
          <a:prstGeom prst="rect">
            <a:avLst/>
          </a:prstGeom>
        </p:spPr>
      </p:pic>
      <p:pic>
        <p:nvPicPr>
          <p:cNvPr id="9" name="Picture 8" descr="Clouds in the sky&#10;&#10;Description automatically generated">
            <a:extLst>
              <a:ext uri="{FF2B5EF4-FFF2-40B4-BE49-F238E27FC236}">
                <a16:creationId xmlns:a16="http://schemas.microsoft.com/office/drawing/2014/main" id="{AC581C19-8E1D-43D4-886D-248325B6F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2" r="1" b="7138"/>
          <a:stretch/>
        </p:blipFill>
        <p:spPr>
          <a:xfrm>
            <a:off x="7596851" y="10"/>
            <a:ext cx="4595149" cy="259686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3210EB2-7484-41FF-8189-5C048F60C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58471-488A-40CD-AFE5-7DE21E22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73" y="5083866"/>
            <a:ext cx="6591957" cy="10379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Rough Terrain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=Carry Antennas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=Buff Scientists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9A18B0-0782-44A1-B999-5A0B4F62A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9" y="4220158"/>
            <a:ext cx="7554921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Content Placeholder 13" descr="A person walking up a hill in the snow&#10;&#10;Description automatically generated">
            <a:extLst>
              <a:ext uri="{FF2B5EF4-FFF2-40B4-BE49-F238E27FC236}">
                <a16:creationId xmlns:a16="http://schemas.microsoft.com/office/drawing/2014/main" id="{CE1A02B7-A5C0-47D4-9FF7-6CA5E923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r="1" b="1"/>
          <a:stretch/>
        </p:blipFill>
        <p:spPr>
          <a:xfrm>
            <a:off x="7554142" y="2650971"/>
            <a:ext cx="4637861" cy="420702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4E468B1-8EA7-411D-B785-E24321C1C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429" y="-460"/>
            <a:ext cx="914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A2409B-D43E-4943-8B22-8ECD0207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814560" y="273531"/>
            <a:ext cx="91440" cy="4663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B78AB9-E610-41B5-A73E-2A1FA15FFE16}"/>
              </a:ext>
            </a:extLst>
          </p:cNvPr>
          <p:cNvSpPr txBox="1"/>
          <p:nvPr/>
        </p:nvSpPr>
        <p:spPr>
          <a:xfrm>
            <a:off x="10134010" y="6488668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Credits: Eliza</a:t>
            </a:r>
          </a:p>
        </p:txBody>
      </p:sp>
    </p:spTree>
    <p:extLst>
      <p:ext uri="{BB962C8B-B14F-4D97-AF65-F5344CB8AC3E}">
        <p14:creationId xmlns:p14="http://schemas.microsoft.com/office/powerpoint/2010/main" val="207785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, monitor, holding, display&#10;&#10;Description automatically generated">
            <a:extLst>
              <a:ext uri="{FF2B5EF4-FFF2-40B4-BE49-F238E27FC236}">
                <a16:creationId xmlns:a16="http://schemas.microsoft.com/office/drawing/2014/main" id="{6E9D591E-4441-4B0F-93C7-06CCC7815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3802985"/>
            <a:ext cx="7102478" cy="273812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ABE93BF-4109-4423-A427-BB9D3C69FD31}"/>
              </a:ext>
            </a:extLst>
          </p:cNvPr>
          <p:cNvSpPr/>
          <p:nvPr/>
        </p:nvSpPr>
        <p:spPr>
          <a:xfrm>
            <a:off x="6202680" y="462687"/>
            <a:ext cx="5989320" cy="4657953"/>
          </a:xfrm>
          <a:prstGeom prst="wedgeRectCallout">
            <a:avLst>
              <a:gd name="adj1" fmla="val -60726"/>
              <a:gd name="adj2" fmla="val 38527"/>
            </a:avLst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E851-A5B0-4C7A-9FBE-C2080C74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Configuration</a:t>
            </a:r>
          </a:p>
        </p:txBody>
      </p:sp>
      <p:pic>
        <p:nvPicPr>
          <p:cNvPr id="5" name="Content Placeholder 4" descr="A couple of people that are standing in the snow&#10;&#10;Description automatically generated">
            <a:extLst>
              <a:ext uri="{FF2B5EF4-FFF2-40B4-BE49-F238E27FC236}">
                <a16:creationId xmlns:a16="http://schemas.microsoft.com/office/drawing/2014/main" id="{1563F004-345B-4077-BB92-90470918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75" y="702155"/>
            <a:ext cx="5686625" cy="426496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1D2E94-A6BC-456A-B3A4-2469B7B84CC2}"/>
              </a:ext>
            </a:extLst>
          </p:cNvPr>
          <p:cNvSpPr txBox="1"/>
          <p:nvPr/>
        </p:nvSpPr>
        <p:spPr>
          <a:xfrm>
            <a:off x="10134010" y="6488668"/>
            <a:ext cx="21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Credits: Eliza</a:t>
            </a:r>
          </a:p>
        </p:txBody>
      </p:sp>
    </p:spTree>
    <p:extLst>
      <p:ext uri="{BB962C8B-B14F-4D97-AF65-F5344CB8AC3E}">
        <p14:creationId xmlns:p14="http://schemas.microsoft.com/office/powerpoint/2010/main" val="353425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AA89-010F-4D2A-929A-194E97BB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1154"/>
          </a:xfrm>
        </p:spPr>
        <p:txBody>
          <a:bodyPr/>
          <a:lstStyle/>
          <a:p>
            <a:r>
              <a:rPr lang="en-US" dirty="0"/>
              <a:t>Review of bistatic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D61AE-7749-45C3-9336-E95BD3649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BED93A-18FB-4294-A42E-96A8F409FEDA}"/>
                  </a:ext>
                </a:extLst>
              </p:cNvPr>
              <p:cNvSpPr txBox="1"/>
              <p:nvPr/>
            </p:nvSpPr>
            <p:spPr>
              <a:xfrm>
                <a:off x="2664054" y="4479928"/>
                <a:ext cx="5430397" cy="1145570"/>
              </a:xfrm>
              <a:prstGeom prst="rect">
                <a:avLst/>
              </a:prstGeom>
              <a:noFill/>
              <a:effectLst>
                <a:glow rad="38100">
                  <a:srgbClr val="D4EDF4"/>
                </a:glo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𝑅𝑋</m:t>
                          </m:r>
                        </m:sub>
                      </m:sSub>
                      <m:r>
                        <a:rPr lang="en-US" alt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sSub>
                        <m:sSub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sz="2800" b="0" i="1" smtClean="0">
                          <a:solidFill>
                            <a:srgbClr val="008CC4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en-US" sz="28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altLang="en-US" sz="28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sz="280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en-US" sz="2800" i="1" smtClean="0">
                              <a:solidFill>
                                <a:srgbClr val="E6AA9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BED93A-18FB-4294-A42E-96A8F409F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054" y="4479928"/>
                <a:ext cx="5430397" cy="1145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38100">
                  <a:srgbClr val="D4EDF4"/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5727630-C2E9-4ECA-865A-455FC8F74D6F}"/>
              </a:ext>
            </a:extLst>
          </p:cNvPr>
          <p:cNvSpPr txBox="1"/>
          <p:nvPr/>
        </p:nvSpPr>
        <p:spPr>
          <a:xfrm>
            <a:off x="6202384" y="5723316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bed composition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A4EB4F-4906-487E-8EE0-0EFBB6960A3E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685483" y="5288309"/>
            <a:ext cx="353874" cy="444584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046597-A80E-48F3-81E5-D93F8D51CC61}"/>
                  </a:ext>
                </a:extLst>
              </p:cNvPr>
              <p:cNvSpPr txBox="1"/>
              <p:nvPr/>
            </p:nvSpPr>
            <p:spPr>
              <a:xfrm>
                <a:off x="8710113" y="5007196"/>
                <a:ext cx="3287951" cy="1989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altLang="en-US" dirty="0"/>
                  <a:t>  (low-loss assumption)</a:t>
                </a:r>
              </a:p>
              <a:p>
                <a:r>
                  <a:rPr lang="en-US" dirty="0"/>
                  <a:t>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046597-A80E-48F3-81E5-D93F8D51C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113" y="5007196"/>
                <a:ext cx="3287951" cy="1989006"/>
              </a:xfrm>
              <a:prstGeom prst="rect">
                <a:avLst/>
              </a:prstGeom>
              <a:blipFill>
                <a:blip r:embed="rId3"/>
                <a:stretch>
                  <a:fillRect r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FC3D99-FE19-48B1-A656-7EB5A94288FA}"/>
              </a:ext>
            </a:extLst>
          </p:cNvPr>
          <p:cNvCxnSpPr>
            <a:cxnSpLocks/>
          </p:cNvCxnSpPr>
          <p:nvPr/>
        </p:nvCxnSpPr>
        <p:spPr>
          <a:xfrm>
            <a:off x="8732772" y="4954586"/>
            <a:ext cx="3242634" cy="0"/>
          </a:xfrm>
          <a:prstGeom prst="line">
            <a:avLst/>
          </a:prstGeom>
          <a:ln w="38100">
            <a:solidFill>
              <a:srgbClr val="E6AA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7497070-2B79-4D66-B4F7-14767CE3BDE4}"/>
              </a:ext>
            </a:extLst>
          </p:cNvPr>
          <p:cNvSpPr txBox="1"/>
          <p:nvPr/>
        </p:nvSpPr>
        <p:spPr>
          <a:xfrm>
            <a:off x="9506516" y="4532523"/>
            <a:ext cx="16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 temperature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A04DDB-B68D-4FB7-A0A0-5A0B9470DEFE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7744188" y="5128466"/>
            <a:ext cx="988585" cy="476320"/>
          </a:xfrm>
          <a:prstGeom prst="straightConnector1">
            <a:avLst/>
          </a:prstGeom>
          <a:ln w="38100">
            <a:solidFill>
              <a:srgbClr val="E6AA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F24C3F5-8CBD-4B78-A5D8-EB4A4998E97C}"/>
              </a:ext>
            </a:extLst>
          </p:cNvPr>
          <p:cNvSpPr txBox="1"/>
          <p:nvPr/>
        </p:nvSpPr>
        <p:spPr>
          <a:xfrm>
            <a:off x="2645748" y="6093964"/>
            <a:ext cx="2733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Subglacial stream structure</a:t>
            </a:r>
          </a:p>
          <a:p>
            <a:pPr algn="ctr"/>
            <a:r>
              <a:rPr lang="en-US" dirty="0"/>
              <a:t>Bed roughness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1390CB3-8D49-48DA-98BB-337AC9325E2F}"/>
              </a:ext>
            </a:extLst>
          </p:cNvPr>
          <p:cNvSpPr/>
          <p:nvPr/>
        </p:nvSpPr>
        <p:spPr>
          <a:xfrm>
            <a:off x="8732773" y="4427183"/>
            <a:ext cx="3242634" cy="2355206"/>
          </a:xfrm>
          <a:prstGeom prst="roundRect">
            <a:avLst/>
          </a:prstGeom>
          <a:noFill/>
          <a:ln w="38100">
            <a:solidFill>
              <a:srgbClr val="E6AA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1FAE1E0-E166-4BC6-B1E1-A5DF808DF578}"/>
              </a:ext>
            </a:extLst>
          </p:cNvPr>
          <p:cNvSpPr/>
          <p:nvPr/>
        </p:nvSpPr>
        <p:spPr>
          <a:xfrm>
            <a:off x="2615418" y="6102134"/>
            <a:ext cx="2763835" cy="694926"/>
          </a:xfrm>
          <a:prstGeom prst="roundRect">
            <a:avLst/>
          </a:prstGeom>
          <a:noFill/>
          <a:ln w="38100">
            <a:solidFill>
              <a:srgbClr val="00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88BAD7-C693-4B04-ADCA-E4A81AB08495}"/>
              </a:ext>
            </a:extLst>
          </p:cNvPr>
          <p:cNvCxnSpPr>
            <a:cxnSpLocks/>
          </p:cNvCxnSpPr>
          <p:nvPr/>
        </p:nvCxnSpPr>
        <p:spPr>
          <a:xfrm flipV="1">
            <a:off x="4012501" y="5344498"/>
            <a:ext cx="1118599" cy="757636"/>
          </a:xfrm>
          <a:prstGeom prst="straightConnector1">
            <a:avLst/>
          </a:prstGeom>
          <a:ln w="38100">
            <a:solidFill>
              <a:srgbClr val="00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DA3DE75-D9B3-446C-B4AA-5CC84C8FE5CC}"/>
              </a:ext>
            </a:extLst>
          </p:cNvPr>
          <p:cNvSpPr/>
          <p:nvPr/>
        </p:nvSpPr>
        <p:spPr>
          <a:xfrm>
            <a:off x="6173808" y="5732893"/>
            <a:ext cx="1731097" cy="377381"/>
          </a:xfrm>
          <a:prstGeom prst="round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48D750-34D0-4581-B77D-510B6171DF5F}"/>
              </a:ext>
            </a:extLst>
          </p:cNvPr>
          <p:cNvGrpSpPr/>
          <p:nvPr/>
        </p:nvGrpSpPr>
        <p:grpSpPr>
          <a:xfrm>
            <a:off x="6941316" y="1163164"/>
            <a:ext cx="4905813" cy="2966957"/>
            <a:chOff x="6403181" y="3429000"/>
            <a:chExt cx="5423640" cy="3280131"/>
          </a:xfrm>
        </p:grpSpPr>
        <p:pic>
          <p:nvPicPr>
            <p:cNvPr id="38" name="Picture 37" descr="A close up of a map&#10;&#10;Description automatically generated">
              <a:extLst>
                <a:ext uri="{FF2B5EF4-FFF2-40B4-BE49-F238E27FC236}">
                  <a16:creationId xmlns:a16="http://schemas.microsoft.com/office/drawing/2014/main" id="{96661832-39D0-4B89-9137-BABD48450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3181" y="3429000"/>
              <a:ext cx="4410075" cy="32801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A788D1C-408A-4D88-B303-3AA3E177E4E7}"/>
                    </a:ext>
                  </a:extLst>
                </p:cNvPr>
                <p:cNvSpPr txBox="1"/>
                <p:nvPr/>
              </p:nvSpPr>
              <p:spPr>
                <a:xfrm>
                  <a:off x="8717374" y="4699733"/>
                  <a:ext cx="279416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Different Ice Temperatures (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sz="1600" dirty="0"/>
                    <a:t>) 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40AE2F-2F42-47B5-94CA-87100A636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374" y="4699733"/>
                  <a:ext cx="2794163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1310"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73A2B97-0CB0-4B08-BCA1-67C4A5EAB93D}"/>
                    </a:ext>
                  </a:extLst>
                </p:cNvPr>
                <p:cNvSpPr txBox="1"/>
                <p:nvPr/>
              </p:nvSpPr>
              <p:spPr>
                <a:xfrm>
                  <a:off x="9056511" y="5030965"/>
                  <a:ext cx="27703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Different Bed Compositions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12A928-6A01-4BBC-BB53-D8CEBFB624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6511" y="5030965"/>
                  <a:ext cx="2770310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1322"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AC4F009-A520-4B9C-857D-84E277DF933D}"/>
                </a:ext>
              </a:extLst>
            </p:cNvPr>
            <p:cNvCxnSpPr/>
            <p:nvPr/>
          </p:nvCxnSpPr>
          <p:spPr>
            <a:xfrm flipH="1">
              <a:off x="8086725" y="4869010"/>
              <a:ext cx="630649" cy="88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F5DD90E-EF1A-4415-8154-B391EC994C6B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 flipH="1">
              <a:off x="7678034" y="4869010"/>
              <a:ext cx="1039340" cy="1017440"/>
            </a:xfrm>
            <a:prstGeom prst="straightConnector1">
              <a:avLst/>
            </a:prstGeom>
            <a:ln>
              <a:solidFill>
                <a:srgbClr val="E99D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7A01C6C-DFEE-4FD0-9063-9ED23D796EF4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8402049" y="5200242"/>
              <a:ext cx="654462" cy="670626"/>
            </a:xfrm>
            <a:prstGeom prst="straightConnector1">
              <a:avLst/>
            </a:prstGeom>
            <a:ln>
              <a:solidFill>
                <a:srgbClr val="AE7C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348C21-1F8D-4C42-AA8C-9D3837E0AA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2048" y="5200255"/>
              <a:ext cx="654464" cy="1051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Content Placeholder 2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7FCACC7-2E34-4866-8597-50FC4885FE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26" y="1651128"/>
            <a:ext cx="5662942" cy="28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3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87F6-2F74-4478-A280-F125D327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0404"/>
          </a:xfrm>
        </p:spPr>
        <p:txBody>
          <a:bodyPr/>
          <a:lstStyle/>
          <a:p>
            <a:r>
              <a:rPr lang="en-US" dirty="0"/>
              <a:t>Bistatic Experiments: </a:t>
            </a:r>
            <a:r>
              <a:rPr lang="en-US" sz="2800" dirty="0"/>
              <a:t>0.2 – 2.3km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2530F-B7D7-4C08-A0FA-50AE36AE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764480"/>
            <a:ext cx="5625783" cy="4968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330B7-9BEA-47A0-9B02-7198ACAC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168" y="1764480"/>
            <a:ext cx="5374640" cy="48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87F6-2F74-4478-A280-F125D327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0404"/>
          </a:xfrm>
        </p:spPr>
        <p:txBody>
          <a:bodyPr/>
          <a:lstStyle/>
          <a:p>
            <a:r>
              <a:rPr lang="en-US" dirty="0"/>
              <a:t>Bistatic Experiments: </a:t>
            </a:r>
            <a:r>
              <a:rPr lang="en-US" sz="2800" dirty="0"/>
              <a:t>0.2 – 2.3km</a:t>
            </a:r>
            <a:endParaRPr lang="en-US" dirty="0"/>
          </a:p>
        </p:txBody>
      </p:sp>
      <p:pic>
        <p:nvPicPr>
          <p:cNvPr id="10" name="Picture 9" descr="A person walking in the snow&#10;&#10;Description automatically generated">
            <a:extLst>
              <a:ext uri="{FF2B5EF4-FFF2-40B4-BE49-F238E27FC236}">
                <a16:creationId xmlns:a16="http://schemas.microsoft.com/office/drawing/2014/main" id="{9C6437F7-2388-4EFC-9EEA-C39952F58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3" t="6000" r="1" b="1"/>
          <a:stretch/>
        </p:blipFill>
        <p:spPr>
          <a:xfrm>
            <a:off x="8651010" y="1359910"/>
            <a:ext cx="988667" cy="1124210"/>
          </a:xfrm>
          <a:prstGeom prst="rect">
            <a:avLst/>
          </a:prstGeom>
        </p:spPr>
      </p:pic>
      <p:pic>
        <p:nvPicPr>
          <p:cNvPr id="11" name="Content Placeholder 13" descr="A person walking up a hill in the snow&#10;&#10;Description automatically generated">
            <a:extLst>
              <a:ext uri="{FF2B5EF4-FFF2-40B4-BE49-F238E27FC236}">
                <a16:creationId xmlns:a16="http://schemas.microsoft.com/office/drawing/2014/main" id="{1563F4FE-8011-4FEC-B52E-C3A9C799D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r="1" b="1"/>
          <a:stretch/>
        </p:blipFill>
        <p:spPr>
          <a:xfrm>
            <a:off x="2429675" y="1348766"/>
            <a:ext cx="1239338" cy="11242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34ADC4-634F-4D68-92A7-1D5A6E72A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7742"/>
            <a:ext cx="6096000" cy="45702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C7FC3-BAB2-477E-B4EE-5DCE7AC799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30536"/>
            <a:ext cx="5772150" cy="43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0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87F6-2F74-4478-A280-F125D327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0404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1A82D4-17E0-4A1E-9FA5-BE9D3295C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2" y="3517602"/>
            <a:ext cx="3419582" cy="2564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7CA147-BDCF-469F-9FC2-361E222DC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77" y="2891790"/>
            <a:ext cx="3419582" cy="2564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727694-2C6A-448F-B347-594C5D140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77" y="2334908"/>
            <a:ext cx="3419582" cy="25646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72069A-C7C7-4652-AD05-868B2CE1EB6A}"/>
              </a:ext>
            </a:extLst>
          </p:cNvPr>
          <p:cNvCxnSpPr>
            <a:cxnSpLocks/>
          </p:cNvCxnSpPr>
          <p:nvPr/>
        </p:nvCxnSpPr>
        <p:spPr>
          <a:xfrm flipV="1">
            <a:off x="3748357" y="4933885"/>
            <a:ext cx="1966092" cy="11560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2CB5BF-D8F4-4444-AEE3-EC3EB805894A}"/>
              </a:ext>
            </a:extLst>
          </p:cNvPr>
          <p:cNvSpPr txBox="1"/>
          <p:nvPr/>
        </p:nvSpPr>
        <p:spPr>
          <a:xfrm rot="19773433">
            <a:off x="4497136" y="5222470"/>
            <a:ext cx="1701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/ Chirp Number</a:t>
            </a:r>
          </a:p>
        </p:txBody>
      </p:sp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3B07FDBA-3350-4B92-8371-B50B582FDE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2"/>
          <a:stretch/>
        </p:blipFill>
        <p:spPr>
          <a:xfrm>
            <a:off x="7107744" y="2165004"/>
            <a:ext cx="5260718" cy="345363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9E58C19D-AF08-4576-91BC-870A3BE3DB8D}"/>
              </a:ext>
            </a:extLst>
          </p:cNvPr>
          <p:cNvSpPr/>
          <p:nvPr/>
        </p:nvSpPr>
        <p:spPr>
          <a:xfrm>
            <a:off x="6096000" y="3371850"/>
            <a:ext cx="979170" cy="56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AC0B54-14E3-41FC-AE08-724723A58EB6}"/>
              </a:ext>
            </a:extLst>
          </p:cNvPr>
          <p:cNvSpPr txBox="1"/>
          <p:nvPr/>
        </p:nvSpPr>
        <p:spPr>
          <a:xfrm rot="20055973">
            <a:off x="10474077" y="5150917"/>
            <a:ext cx="170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Chirp Number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F3C84-A737-4EFD-8F63-667E23D1E373}"/>
              </a:ext>
            </a:extLst>
          </p:cNvPr>
          <p:cNvSpPr txBox="1"/>
          <p:nvPr/>
        </p:nvSpPr>
        <p:spPr>
          <a:xfrm rot="1556886">
            <a:off x="8040291" y="5150917"/>
            <a:ext cx="78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6805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87F6-2F74-4478-A280-F125D327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0404"/>
          </a:xfrm>
        </p:spPr>
        <p:txBody>
          <a:bodyPr/>
          <a:lstStyle/>
          <a:p>
            <a:r>
              <a:rPr lang="en-US" dirty="0"/>
              <a:t>Bistatic Experiments: </a:t>
            </a:r>
            <a:r>
              <a:rPr lang="en-US" sz="2800" dirty="0"/>
              <a:t>0.2 – 2.3km</a:t>
            </a:r>
            <a:endParaRPr lang="en-US" dirty="0"/>
          </a:p>
        </p:txBody>
      </p:sp>
      <p:pic>
        <p:nvPicPr>
          <p:cNvPr id="10" name="Picture 9" descr="A person walking in the snow&#10;&#10;Description automatically generated">
            <a:extLst>
              <a:ext uri="{FF2B5EF4-FFF2-40B4-BE49-F238E27FC236}">
                <a16:creationId xmlns:a16="http://schemas.microsoft.com/office/drawing/2014/main" id="{9C6437F7-2388-4EFC-9EEA-C39952F58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3" t="6000" r="1" b="1"/>
          <a:stretch/>
        </p:blipFill>
        <p:spPr>
          <a:xfrm>
            <a:off x="8651010" y="1359910"/>
            <a:ext cx="988667" cy="1124210"/>
          </a:xfrm>
          <a:prstGeom prst="rect">
            <a:avLst/>
          </a:prstGeom>
        </p:spPr>
      </p:pic>
      <p:pic>
        <p:nvPicPr>
          <p:cNvPr id="11" name="Content Placeholder 13" descr="A person walking up a hill in the snow&#10;&#10;Description automatically generated">
            <a:extLst>
              <a:ext uri="{FF2B5EF4-FFF2-40B4-BE49-F238E27FC236}">
                <a16:creationId xmlns:a16="http://schemas.microsoft.com/office/drawing/2014/main" id="{1563F4FE-8011-4FEC-B52E-C3A9C799D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r="1" b="1"/>
          <a:stretch/>
        </p:blipFill>
        <p:spPr>
          <a:xfrm>
            <a:off x="2429675" y="1348766"/>
            <a:ext cx="1239338" cy="1124210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226CBECB-8EB0-4618-84BF-A57D1EFB2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120"/>
            <a:ext cx="6098688" cy="437388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7317A360-BBB2-451A-877A-51D765182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2" y="2484120"/>
            <a:ext cx="6098688" cy="4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63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87F6-2F74-4478-A280-F125D327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30404"/>
          </a:xfrm>
        </p:spPr>
        <p:txBody>
          <a:bodyPr/>
          <a:lstStyle/>
          <a:p>
            <a:r>
              <a:rPr lang="en-US" dirty="0"/>
              <a:t>Bistatic Experiments: </a:t>
            </a:r>
            <a:r>
              <a:rPr lang="en-US" sz="2800" dirty="0"/>
              <a:t>0.2 – 2.3km</a:t>
            </a:r>
            <a:endParaRPr lang="en-US" dirty="0"/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1F59937-602A-4454-ADDC-586C18923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4120"/>
            <a:ext cx="6098688" cy="4373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9BF34-C800-45CD-8F1F-06B7CC5C3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12" y="2484120"/>
            <a:ext cx="6098688" cy="4373880"/>
          </a:xfrm>
          <a:prstGeom prst="rect">
            <a:avLst/>
          </a:prstGeom>
        </p:spPr>
      </p:pic>
      <p:pic>
        <p:nvPicPr>
          <p:cNvPr id="10" name="Picture 9" descr="A person walking in the snow&#10;&#10;Description automatically generated">
            <a:extLst>
              <a:ext uri="{FF2B5EF4-FFF2-40B4-BE49-F238E27FC236}">
                <a16:creationId xmlns:a16="http://schemas.microsoft.com/office/drawing/2014/main" id="{9C6437F7-2388-4EFC-9EEA-C39952F58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3" t="6000" r="1" b="1"/>
          <a:stretch/>
        </p:blipFill>
        <p:spPr>
          <a:xfrm>
            <a:off x="8651010" y="1359910"/>
            <a:ext cx="988667" cy="1124210"/>
          </a:xfrm>
          <a:prstGeom prst="rect">
            <a:avLst/>
          </a:prstGeom>
        </p:spPr>
      </p:pic>
      <p:pic>
        <p:nvPicPr>
          <p:cNvPr id="11" name="Content Placeholder 13" descr="A person walking up a hill in the snow&#10;&#10;Description automatically generated">
            <a:extLst>
              <a:ext uri="{FF2B5EF4-FFF2-40B4-BE49-F238E27FC236}">
                <a16:creationId xmlns:a16="http://schemas.microsoft.com/office/drawing/2014/main" id="{1563F4FE-8011-4FEC-B52E-C3A9C799D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1" r="1" b="1"/>
          <a:stretch/>
        </p:blipFill>
        <p:spPr>
          <a:xfrm>
            <a:off x="2429675" y="1348766"/>
            <a:ext cx="1239338" cy="11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580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3424"/>
      </a:dk2>
      <a:lt2>
        <a:srgbClr val="E8E2E8"/>
      </a:lt2>
      <a:accent1>
        <a:srgbClr val="47B54A"/>
      </a:accent1>
      <a:accent2>
        <a:srgbClr val="68B13B"/>
      </a:accent2>
      <a:accent3>
        <a:srgbClr val="95A942"/>
      </a:accent3>
      <a:accent4>
        <a:srgbClr val="B1973B"/>
      </a:accent4>
      <a:accent5>
        <a:srgbClr val="C3784D"/>
      </a:accent5>
      <a:accent6>
        <a:srgbClr val="B13B41"/>
      </a:accent6>
      <a:hlink>
        <a:srgbClr val="AB7539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402E82CB78C642A304BEDB6D534E81" ma:contentTypeVersion="10" ma:contentTypeDescription="Create a new document." ma:contentTypeScope="" ma:versionID="128cf224b69aa8dbb1d3f71ec27cc20d">
  <xsd:schema xmlns:xsd="http://www.w3.org/2001/XMLSchema" xmlns:xs="http://www.w3.org/2001/XMLSchema" xmlns:p="http://schemas.microsoft.com/office/2006/metadata/properties" xmlns:ns3="c4f315a0-2359-4ca5-8993-0426855784ad" targetNamespace="http://schemas.microsoft.com/office/2006/metadata/properties" ma:root="true" ma:fieldsID="c3e58ab31ff5ab4a0bf56ab091879a8e" ns3:_="">
    <xsd:import namespace="c4f315a0-2359-4ca5-8993-0426855784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f315a0-2359-4ca5-8993-0426855784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B2BDA9-7569-4DF9-8BA7-F707E669AAA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4ADE789-93DB-42B3-8F4F-B119AAB050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f315a0-2359-4ca5-8993-0426855784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9A7DFE-AA17-405B-BF22-40B7B9AF55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166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 Nova Light</vt:lpstr>
      <vt:lpstr>Cambria Math</vt:lpstr>
      <vt:lpstr>Wingdings 2</vt:lpstr>
      <vt:lpstr>DividendVTI</vt:lpstr>
      <vt:lpstr>Greenland 2019</vt:lpstr>
      <vt:lpstr>Rough Terrain =Carry Antennas =Buff Scientists</vt:lpstr>
      <vt:lpstr>Experimental Configuration</vt:lpstr>
      <vt:lpstr>Review of bistatic experiment</vt:lpstr>
      <vt:lpstr>Bistatic Experiments: 0.2 – 2.3km</vt:lpstr>
      <vt:lpstr>Bistatic Experiments: 0.2 – 2.3km</vt:lpstr>
      <vt:lpstr>Visualization</vt:lpstr>
      <vt:lpstr>Bistatic Experiments: 0.2 – 2.3km</vt:lpstr>
      <vt:lpstr>Bistatic Experiments: 0.2 – 2.3km</vt:lpstr>
      <vt:lpstr>Bistatic Experiments: 0.2 – 2.3km</vt:lpstr>
      <vt:lpstr>Bistatic Experiments: 0.2 – 2.3km</vt:lpstr>
      <vt:lpstr>Antenna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Greenland 2019</dc:title>
  <dc:creator>Nicole Bienert</dc:creator>
  <cp:lastModifiedBy>Nicole Lee Bienert</cp:lastModifiedBy>
  <cp:revision>11</cp:revision>
  <dcterms:created xsi:type="dcterms:W3CDTF">2019-09-27T20:55:52Z</dcterms:created>
  <dcterms:modified xsi:type="dcterms:W3CDTF">2021-09-17T18:41:17Z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0x010100A3402E82CB78C642A304BEDB6D534E81</vt:lpwstr>
  </property>
</Properties>
</file>